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72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PRE-KINDER </a:t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TEST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N°27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</a:t>
            </a:r>
            <a:r>
              <a:rPr lang="es-CL" sz="5300" dirty="0" err="1" smtClean="0">
                <a:latin typeface="Comic Sans MS" panose="030F0702030302020204" pitchFamily="66" charset="0"/>
              </a:rPr>
              <a:t>September</a:t>
            </a:r>
            <a:r>
              <a:rPr lang="es-CL" sz="5300" dirty="0" smtClean="0">
                <a:latin typeface="Comic Sans MS" panose="030F0702030302020204" pitchFamily="66" charset="0"/>
              </a:rPr>
              <a:t> 28 </a:t>
            </a:r>
            <a:r>
              <a:rPr lang="es-CL" sz="5300" smtClean="0">
                <a:latin typeface="Comic Sans MS" panose="030F0702030302020204" pitchFamily="66" charset="0"/>
              </a:rPr>
              <a:t>th, </a:t>
            </a:r>
            <a:r>
              <a:rPr lang="es-CL" sz="5300" dirty="0" smtClean="0">
                <a:latin typeface="Comic Sans MS" panose="030F0702030302020204" pitchFamily="66" charset="0"/>
              </a:rPr>
              <a:t>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  <p:pic>
        <p:nvPicPr>
          <p:cNvPr id="1028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47" y="4427167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630" y1="34074" x2="54630" y2="34074"/>
                        <a14:foregroundMark x1="54167" y1="44722" x2="54167" y2="44722"/>
                        <a14:foregroundMark x1="58704" y1="34074" x2="58704" y2="34074"/>
                        <a14:foregroundMark x1="50648" y1="35556" x2="50648" y2="35556"/>
                        <a14:foregroundMark x1="50093" y1="31574" x2="50093" y2="31574"/>
                        <a14:foregroundMark x1="54630" y1="31019" x2="54630" y2="31019"/>
                        <a14:foregroundMark x1="57685" y1="31019" x2="57685" y2="31019"/>
                        <a14:foregroundMark x1="61296" y1="31574" x2="61296" y2="31574"/>
                        <a14:foregroundMark x1="60741" y1="37593" x2="60741" y2="37593"/>
                        <a14:foregroundMark x1="51667" y1="39167" x2="51667" y2="39167"/>
                        <a14:foregroundMark x1="55648" y1="38148" x2="55648" y2="38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748" y="3925607"/>
            <a:ext cx="2755174" cy="2755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0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6698">
            <a:off x="362257" y="4282826"/>
            <a:ext cx="1956662" cy="12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22536"/>
              </p:ext>
            </p:extLst>
          </p:nvPr>
        </p:nvGraphicFramePr>
        <p:xfrm>
          <a:off x="469408" y="548641"/>
          <a:ext cx="11347454" cy="623152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PRE-KINDER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Comprender textos orales acompañados de imágenes o gestos, relacionados con temas familiares y del entorno cercano, que contengan las siguientes funciones: - Seguir y dar instrucciones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dowm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stand up,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touch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…) - Seguir normas de comportamiento en clases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silence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quiet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line up…) - Saludar, despedirse, identificarse, estableciendo rutinas diarias. - Identificar objetos o materiales de la sala, partes del cuerpo, colores (rojo, verde, azul, amarillo, blanco, negro), días de la semana, alimentos (propios de la colación) - Expresar cantidades hasta tres - Describir miembros de la familia (nuclear), lugares comunes y familiares (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house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park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objetos de la sala, animales domésticos y de la granja, acciones cotidianas (ir al baño, vestirse).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Relacionan objetos mencionados en textos o imágenes, con los de la sala como: "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table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door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window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</a:p>
                    <a:p>
                      <a:pPr marL="171450" lvl="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Escuchan y siguen instrucciones simples mencionadas en textos orales.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Evaluación formativa n°1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Desarrollar evaluación formativa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contenidos de la semana 23, 24 y 26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evaluación</a:t>
                      </a:r>
                      <a:r>
                        <a:rPr lang="es-CL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 clases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hile flag drawing | Chile flag drawing — Stock Photo © marinin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9961" r="100000">
                        <a14:foregroundMark x1="67188" y1="37891" x2="67188" y2="37891"/>
                        <a14:foregroundMark x1="53906" y1="45182" x2="53906" y2="45182"/>
                        <a14:foregroundMark x1="79590" y1="42057" x2="79590" y2="42057"/>
                        <a14:foregroundMark x1="85059" y1="27474" x2="85059" y2="27474"/>
                        <a14:foregroundMark x1="77344" y1="31641" x2="77344" y2="31641"/>
                        <a14:foregroundMark x1="84277" y1="44141" x2="84277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75" y="-367114"/>
            <a:ext cx="1963859" cy="147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313</Words>
  <Application>Microsoft Office PowerPoint</Application>
  <PresentationFormat>Panorámica</PresentationFormat>
  <Paragraphs>26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Comic Sans MS</vt:lpstr>
      <vt:lpstr>Times New Roman</vt:lpstr>
      <vt:lpstr>Wingdings</vt:lpstr>
      <vt:lpstr>1_Tema de Office</vt:lpstr>
      <vt:lpstr>PRE-KINDER   ONLINE TEST WEEK N°27 DATE: September 28 th, 2020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73</cp:revision>
  <dcterms:created xsi:type="dcterms:W3CDTF">2020-08-03T02:54:47Z</dcterms:created>
  <dcterms:modified xsi:type="dcterms:W3CDTF">2020-09-23T02:54:57Z</dcterms:modified>
</cp:coreProperties>
</file>