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56" r:id="rId3"/>
    <p:sldId id="307" r:id="rId4"/>
    <p:sldId id="295" r:id="rId5"/>
    <p:sldId id="305" r:id="rId6"/>
    <p:sldId id="304" r:id="rId7"/>
    <p:sldId id="308" r:id="rId8"/>
    <p:sldId id="300" r:id="rId9"/>
    <p:sldId id="309" r:id="rId10"/>
    <p:sldId id="314" r:id="rId11"/>
    <p:sldId id="310" r:id="rId12"/>
    <p:sldId id="313" r:id="rId13"/>
    <p:sldId id="297" r:id="rId14"/>
    <p:sldId id="311" r:id="rId15"/>
    <p:sldId id="316" r:id="rId16"/>
    <p:sldId id="306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Muñoz Saldaña" initials="CMS" lastIdx="2" clrIdx="0">
    <p:extLst>
      <p:ext uri="{19B8F6BF-5375-455C-9EA6-DF929625EA0E}">
        <p15:presenceInfo xmlns:p15="http://schemas.microsoft.com/office/powerpoint/2012/main" userId="7b77d342f28f10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6477" autoAdjust="0"/>
  </p:normalViewPr>
  <p:slideViewPr>
    <p:cSldViewPr>
      <p:cViewPr varScale="1">
        <p:scale>
          <a:sx n="72" d="100"/>
          <a:sy n="72" d="100"/>
        </p:scale>
        <p:origin x="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2T21:49:53.224" idx="1">
    <p:pos x="5640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22-09-2020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youtu.be/cNOQVa5Fkg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WhXZaxeZ5sg" TargetMode="External"/><Relationship Id="rId5" Type="http://schemas.openxmlformats.org/officeDocument/2006/relationships/hyperlink" Target="https://youtu.be/-98FQlUVR84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88032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N°27</a:t>
            </a:r>
            <a:br>
              <a:rPr lang="es-CL" sz="2800" dirty="0"/>
            </a:br>
            <a:r>
              <a:rPr lang="es-CL" sz="2800" dirty="0"/>
              <a:t>FECHA : 30-09-2020</a:t>
            </a:r>
            <a:br>
              <a:rPr lang="es-CL" sz="2800" dirty="0"/>
            </a:br>
            <a:r>
              <a:rPr lang="es-CL" sz="2800" dirty="0"/>
              <a:t>02-10-2020</a:t>
            </a:r>
            <a:br>
              <a:rPr lang="es-CL" sz="2800" dirty="0"/>
            </a:br>
            <a:r>
              <a:rPr lang="es-CL" sz="2800" dirty="0"/>
              <a:t>Ámbito Interacción y Comprensión del Entorno.</a:t>
            </a:r>
            <a:br>
              <a:rPr lang="es-CL" sz="2800" dirty="0"/>
            </a:br>
            <a:r>
              <a:rPr lang="es-CL" sz="2800" dirty="0"/>
              <a:t>Núcleo:  Pensamiento Matemático. </a:t>
            </a:r>
            <a:br>
              <a:rPr lang="es-CL" sz="2800" dirty="0"/>
            </a:br>
            <a:r>
              <a:rPr lang="es-CL" sz="2800" dirty="0"/>
              <a:t>NT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 seguro y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24"/>
            <a:ext cx="2129708" cy="183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0" y="-311151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15616" y="584528"/>
            <a:ext cx="66247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/>
              <a:t>1.b- Completa  la recta numérica con los números que faltan</a:t>
            </a:r>
          </a:p>
          <a:p>
            <a:endParaRPr lang="es-CL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CE39CD-CA96-420F-B7EC-D93746DD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5" t="29000" r="16138" b="41601"/>
          <a:stretch/>
        </p:blipFill>
        <p:spPr>
          <a:xfrm>
            <a:off x="899592" y="1627398"/>
            <a:ext cx="7264610" cy="17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76071" y="702441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/>
              <a:t>2.-Observa el patrón de colores , utiliza los colores, pintando según corresponda a cada color.</a:t>
            </a:r>
          </a:p>
          <a:p>
            <a:endParaRPr lang="es-CL" sz="1400" dirty="0"/>
          </a:p>
          <a:p>
            <a:r>
              <a:rPr lang="es-CL" sz="1400" dirty="0"/>
              <a:t> </a:t>
            </a:r>
          </a:p>
        </p:txBody>
      </p:sp>
      <p:pic>
        <p:nvPicPr>
          <p:cNvPr id="2050" name="Picture 2" descr="Secuencia coloreada, geometría">
            <a:extLst>
              <a:ext uri="{FF2B5EF4-FFF2-40B4-BE49-F238E27FC236}">
                <a16:creationId xmlns:a16="http://schemas.microsoft.com/office/drawing/2014/main" id="{F3F4619C-215C-4DE0-A1EB-7B12A6267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7459" r="13038" b="2707"/>
          <a:stretch/>
        </p:blipFill>
        <p:spPr bwMode="auto">
          <a:xfrm>
            <a:off x="874440" y="1600200"/>
            <a:ext cx="6721896" cy="42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0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0" y="-311151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74018" y="434414"/>
            <a:ext cx="7298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/>
              <a:t>1.- Clasificación .  Observa, pinta solo los que son útiles escolares</a:t>
            </a:r>
          </a:p>
        </p:txBody>
      </p:sp>
      <p:pic>
        <p:nvPicPr>
          <p:cNvPr id="3074" name="Picture 2" descr="Mis recursos didácticos: Láminas para ejercitar clasificación">
            <a:extLst>
              <a:ext uri="{FF2B5EF4-FFF2-40B4-BE49-F238E27FC236}">
                <a16:creationId xmlns:a16="http://schemas.microsoft.com/office/drawing/2014/main" id="{D7233B6A-2C84-4AFA-AF8D-9A0E80575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" t="8269" r="3191"/>
          <a:stretch/>
        </p:blipFill>
        <p:spPr bwMode="auto">
          <a:xfrm>
            <a:off x="1259632" y="1220568"/>
            <a:ext cx="6082997" cy="52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70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8BCAC84-1231-4EA1-AE46-D212A2DF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912" y="0"/>
            <a:ext cx="9219144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D8EB012-4806-4270-9812-89A48C3F6FB0}"/>
              </a:ext>
            </a:extLst>
          </p:cNvPr>
          <p:cNvSpPr/>
          <p:nvPr/>
        </p:nvSpPr>
        <p:spPr>
          <a:xfrm>
            <a:off x="1547664" y="908719"/>
            <a:ext cx="15841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>
                <a:solidFill>
                  <a:schemeClr val="accent2"/>
                </a:solidFill>
              </a:rPr>
              <a:t>TICKET DE SALIDA</a:t>
            </a:r>
            <a:br>
              <a:rPr lang="es-CL" sz="2200" dirty="0">
                <a:solidFill>
                  <a:schemeClr val="accent2"/>
                </a:solidFill>
              </a:rPr>
            </a:br>
            <a:r>
              <a:rPr lang="es-CL" sz="2200" dirty="0">
                <a:solidFill>
                  <a:schemeClr val="accent2"/>
                </a:solidFill>
              </a:rPr>
              <a:t>SEMANA 27</a:t>
            </a:r>
          </a:p>
        </p:txBody>
      </p:sp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id="{864D392F-0E3C-4A4B-A197-70DDA9AC94E5}"/>
              </a:ext>
            </a:extLst>
          </p:cNvPr>
          <p:cNvSpPr/>
          <p:nvPr/>
        </p:nvSpPr>
        <p:spPr>
          <a:xfrm>
            <a:off x="1043608" y="748225"/>
            <a:ext cx="2542598" cy="1494413"/>
          </a:xfrm>
          <a:prstGeom prst="cloudCallout">
            <a:avLst>
              <a:gd name="adj1" fmla="val -20833"/>
              <a:gd name="adj2" fmla="val 14351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DD2689-9D6C-49FF-A6FD-C3FD8183C7F8}"/>
              </a:ext>
            </a:extLst>
          </p:cNvPr>
          <p:cNvSpPr/>
          <p:nvPr/>
        </p:nvSpPr>
        <p:spPr>
          <a:xfrm>
            <a:off x="3544145" y="1010110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/>
              <a:t>1.a-¿Cuántos pelotas hay? Cuéntalos y marca el número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1783CF-DC5D-4200-95E0-BF819D1FA6BD}"/>
              </a:ext>
            </a:extLst>
          </p:cNvPr>
          <p:cNvSpPr/>
          <p:nvPr/>
        </p:nvSpPr>
        <p:spPr>
          <a:xfrm rot="10800000" flipV="1">
            <a:off x="3992433" y="2237601"/>
            <a:ext cx="34683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/>
              <a:t>  </a:t>
            </a:r>
            <a:r>
              <a:rPr lang="es-CL" sz="2200" dirty="0"/>
              <a:t>2                  5                      6    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1AC4C36-3902-4651-8130-C78D47033CBF}"/>
              </a:ext>
            </a:extLst>
          </p:cNvPr>
          <p:cNvSpPr/>
          <p:nvPr/>
        </p:nvSpPr>
        <p:spPr>
          <a:xfrm>
            <a:off x="3724640" y="3014236"/>
            <a:ext cx="40038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/>
              <a:t>1.b-¿Cuántos estrellas hay? Cuéntalos y marca el número</a:t>
            </a:r>
            <a:r>
              <a:rPr lang="es-ES" dirty="0"/>
              <a:t>			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D7D4F44-33C5-4A9C-BCBA-F8B857AA37AC}"/>
              </a:ext>
            </a:extLst>
          </p:cNvPr>
          <p:cNvSpPr/>
          <p:nvPr/>
        </p:nvSpPr>
        <p:spPr>
          <a:xfrm rot="10800000" flipV="1">
            <a:off x="5364088" y="4614374"/>
            <a:ext cx="2952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/>
              <a:t>3               5                 7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9E9052-B137-424D-85F6-D80ECF8A3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84" y="2299244"/>
            <a:ext cx="2832860" cy="727581"/>
          </a:xfrm>
          <a:prstGeom prst="rect">
            <a:avLst/>
          </a:prstGeom>
        </p:spPr>
      </p:pic>
      <p:pic>
        <p:nvPicPr>
          <p:cNvPr id="1026" name="Picture 2" descr="El Conjunto De Siete Estrellas De Calificación En Blanco Ilustraciones  Vectoriales, Clip Art Vectorizado Libre De Derechos. Image 25422870.">
            <a:extLst>
              <a:ext uri="{FF2B5EF4-FFF2-40B4-BE49-F238E27FC236}">
                <a16:creationId xmlns:a16="http://schemas.microsoft.com/office/drawing/2014/main" id="{470730C0-4D21-4962-AFA8-EEF179FF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340314"/>
            <a:ext cx="2119418" cy="9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7954"/>
            <a:ext cx="93287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47664" y="775263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/>
              <a:t>2. a-¿Qué colores utilizaste para realizar el primer Patrón? Píntalos </a:t>
            </a:r>
          </a:p>
        </p:txBody>
      </p:sp>
      <p:sp>
        <p:nvSpPr>
          <p:cNvPr id="5" name="4 Conector"/>
          <p:cNvSpPr/>
          <p:nvPr/>
        </p:nvSpPr>
        <p:spPr>
          <a:xfrm>
            <a:off x="3131840" y="2348880"/>
            <a:ext cx="864096" cy="72008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5 Triángulo isósceles"/>
          <p:cNvSpPr/>
          <p:nvPr/>
        </p:nvSpPr>
        <p:spPr>
          <a:xfrm>
            <a:off x="4283968" y="2348880"/>
            <a:ext cx="864096" cy="7200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6 Conector"/>
          <p:cNvSpPr/>
          <p:nvPr/>
        </p:nvSpPr>
        <p:spPr>
          <a:xfrm>
            <a:off x="5436096" y="2348880"/>
            <a:ext cx="936104" cy="72008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7 Triángulo isósceles"/>
          <p:cNvSpPr/>
          <p:nvPr/>
        </p:nvSpPr>
        <p:spPr>
          <a:xfrm>
            <a:off x="6732240" y="2348880"/>
            <a:ext cx="864096" cy="7200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3469711" y="3244334"/>
            <a:ext cx="3093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dirty="0"/>
          </a:p>
          <a:p>
            <a:r>
              <a:rPr lang="es-CL" sz="2200" dirty="0"/>
              <a:t>2.b-Crea tu propio Patrón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2819E5F-8A46-4532-83D7-78225431D270}"/>
              </a:ext>
            </a:extLst>
          </p:cNvPr>
          <p:cNvSpPr/>
          <p:nvPr/>
        </p:nvSpPr>
        <p:spPr>
          <a:xfrm>
            <a:off x="3383868" y="4389965"/>
            <a:ext cx="4104456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9399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363" y="-243408"/>
            <a:ext cx="9592726" cy="805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03581" y="799815"/>
            <a:ext cx="5670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200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a-</a:t>
            </a:r>
            <a:r>
              <a:rPr lang="es-CL" sz="2200" dirty="0">
                <a:solidFill>
                  <a:prstClr val="black"/>
                </a:solidFill>
                <a:latin typeface="Calibri"/>
              </a:rPr>
              <a:t>Observa , pinta todas las estrellas grande y encierra en un circulo las pequeñas</a:t>
            </a:r>
            <a:endParaRPr kumimoji="0" lang="es-C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37959" y="3626309"/>
            <a:ext cx="4478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2.b-Completa las secuencias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5D6A228-7473-4E60-BA8D-6657850AE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2" t="29010" r="7169" b="8221"/>
          <a:stretch/>
        </p:blipFill>
        <p:spPr>
          <a:xfrm>
            <a:off x="1993099" y="1767649"/>
            <a:ext cx="4091339" cy="1770255"/>
          </a:xfrm>
          <a:prstGeom prst="rect">
            <a:avLst/>
          </a:prstGeom>
        </p:spPr>
      </p:pic>
      <p:pic>
        <p:nvPicPr>
          <p:cNvPr id="2050" name="Picture 2" descr="Resultado de imagen de serie numerica para completar | Fichas, Actividades  de matemáticas preescolares, Serie numerica">
            <a:extLst>
              <a:ext uri="{FF2B5EF4-FFF2-40B4-BE49-F238E27FC236}">
                <a16:creationId xmlns:a16="http://schemas.microsoft.com/office/drawing/2014/main" id="{4083A1AF-0538-461E-8F5E-103F1CE1D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12583" r="11539" b="50926"/>
          <a:stretch/>
        </p:blipFill>
        <p:spPr bwMode="auto">
          <a:xfrm>
            <a:off x="3203848" y="4542561"/>
            <a:ext cx="4206656" cy="143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3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9650AA-4B6C-4B51-9581-C97F1926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" y="0"/>
            <a:ext cx="9144000" cy="685866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B009C7-F79D-4A80-98FD-823F0874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764705"/>
            <a:ext cx="4320480" cy="2808311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Enviar fotografía de este ticket de salida a: Educadora Carla Muñoz Saldaña	</a:t>
            </a:r>
          </a:p>
          <a:p>
            <a:r>
              <a:rPr lang="es-ES" dirty="0"/>
              <a:t>Correo:carla.munoz@colegio-jeanpiaget.cl	</a:t>
            </a:r>
          </a:p>
          <a:p>
            <a:r>
              <a:rPr lang="es-ES" dirty="0"/>
              <a:t>Celular: 972188895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1071332" cy="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91774"/>
              </p:ext>
            </p:extLst>
          </p:nvPr>
        </p:nvGraphicFramePr>
        <p:xfrm>
          <a:off x="395536" y="476672"/>
          <a:ext cx="8208912" cy="7332277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Matemático/ Pre Kínder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Muñoz Saldaña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Correa.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8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Oa</a:t>
                      </a:r>
                      <a:r>
                        <a:rPr lang="es-ES" sz="1400" baseline="0" dirty="0"/>
                        <a:t> 1   Crear patrones sonoros, visuales ,gestuales, corporales, de dos o tres elementos.</a:t>
                      </a:r>
                      <a:endParaRPr lang="es-ES" sz="140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Oa 2 </a:t>
                      </a:r>
                      <a:r>
                        <a:rPr lang="es-ES" sz="14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Experimentar con diversos objetos estableciendo relaciones al clasificar por dos o tres atributos a la vez (forma, color, tamaño, función, masa, materialidad, entre otros) y seriar por altura, ancho, longitud o capacidad para contener. .</a:t>
                      </a:r>
                      <a:endParaRPr lang="es-ES" sz="14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Oa</a:t>
                      </a:r>
                      <a:r>
                        <a:rPr lang="es-ES" sz="1400" baseline="0" dirty="0"/>
                        <a:t> 6</a:t>
                      </a:r>
                      <a:r>
                        <a:rPr lang="es-ES" sz="1400" dirty="0"/>
                        <a:t> Emplear números para contar, identificar, cuantificar, y comparar cantidades hasta 20 e indicar orden oposición de algunos elementos en situaciones cotidianas o juegos.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46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Completa números en una recta numérica.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Señala Patrones de una</a:t>
                      </a:r>
                      <a:r>
                        <a:rPr lang="es-ES" sz="1400" baseline="0" dirty="0"/>
                        <a:t> serie ( Hasta tres elementos)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Agrupa elementos por tres atributos que tienen en común, como forma, color, tamaño  usando material concreto y pictóricos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Cuenta elementos concretos ( entre 1 y 10) determinando la cantidad, en situaciones cotidianas.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Patrones/ crear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Cuantificar / Contar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2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Evaluar el funcionamiento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aprendizajes remotos, que se entregan a los estudiantes.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3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   Formativa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86" y="116632"/>
            <a:ext cx="577962" cy="49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47435"/>
              </p:ext>
            </p:extLst>
          </p:nvPr>
        </p:nvGraphicFramePr>
        <p:xfrm>
          <a:off x="0" y="74611"/>
          <a:ext cx="9144000" cy="61483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0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ACTIVIDAD(ES) Y RECURSOS PEDAGÓGICOS 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motiva a los estudiantes a ubicarse en un lugar cómodo y limpio para realizar la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actividad.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Invita a la familia a que esta semana se dará inicio a Evaluación Formativa, que 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un proceso donde se observan los avances que ha tenido los estudiantes es sus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aprendizajes en relación a los objetivos plateados. Esto se realiza para saber cómo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continuar con el proceso de enseñanza aprendizaje según las necesidades del curso.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trabajara a través de guías de aprendizajes., la cual un adulto será el encargado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de leer las instrucciones y guiar al alumno para el desarrollo de las guías</a:t>
                      </a: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https://youtu.be/jV1fvGYt8lY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https://youtu.be/-98FQlUVR84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RECURSOS: Video, guía de t trabajo etc. 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EVALUACIÓN FORMATIVA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Se evaluará a través del ticket de salida</a:t>
                      </a:r>
                      <a:endParaRPr lang="es-CL" sz="1200" dirty="0">
                        <a:effectLst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 Correo</a:t>
                      </a:r>
                      <a:r>
                        <a:rPr lang="es-ES_tradnl" sz="1200" baseline="0" dirty="0">
                          <a:effectLst/>
                        </a:rPr>
                        <a:t> electrónico: carla.munoz@colegio-jeanpiaget.cl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4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Acuerdos de la clase</a:t>
            </a:r>
            <a:br>
              <a:rPr lang="es-CL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C00D81-1F74-4489-9F60-982BCFD6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2249619" cy="16155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1313DDA-8707-4334-9208-EB9F4FE16488}"/>
              </a:ext>
            </a:extLst>
          </p:cNvPr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PUNTUALIDAD.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1910DE-07E4-4F29-98BD-F588DCAB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75117"/>
            <a:ext cx="1469263" cy="14692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B350D37-88D5-4DDA-833A-CB4FE46EB57A}"/>
              </a:ext>
            </a:extLst>
          </p:cNvPr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SILENCIAR MICRÓFONO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C090F2-1F83-4727-A3ED-D4F88BE8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648175"/>
            <a:ext cx="1889924" cy="136562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03FFA69-E20D-4688-8B11-1E3357C9CFD5}"/>
              </a:ext>
            </a:extLst>
          </p:cNvPr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MANTENER EL MATERIAL QUE SE SOLICITA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EAF6D0C-C725-4853-B265-B8E8DDB2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005064"/>
            <a:ext cx="1201016" cy="13107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960258D-FBDE-4856-B003-C75B7FFEF1A6}"/>
              </a:ext>
            </a:extLst>
          </p:cNvPr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ATENCIÓN Y RESPETO A QUIEN HABLA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9712734-2E51-4899-B367-209FC84DA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337" y="3840673"/>
            <a:ext cx="1079086" cy="146926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60BE42D-7821-4DA5-9F89-196EE10F5212}"/>
              </a:ext>
            </a:extLst>
          </p:cNvPr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LEVANTAR LA MANO, PARA OPINAR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89B7E15-85AD-4808-9037-43C681898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641" y="4167664"/>
            <a:ext cx="1889924" cy="142320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01CFD87-60CE-4444-AD38-743AD449A7D9}"/>
              </a:ext>
            </a:extLst>
          </p:cNvPr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PARTICIPA ACTIVAMENTE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56E01-FF90-4852-ADA7-A53224DD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807" y="381091"/>
            <a:ext cx="3178696" cy="144016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400" dirty="0"/>
              <a:t>Patrones y secuencias</a:t>
            </a:r>
            <a:br>
              <a:rPr lang="es-ES" sz="2400" dirty="0"/>
            </a:br>
            <a:r>
              <a:rPr lang="es-ES" sz="2400" dirty="0"/>
              <a:t>Contar elementos</a:t>
            </a:r>
            <a:br>
              <a:rPr lang="es-ES" sz="2400" dirty="0"/>
            </a:br>
            <a:r>
              <a:rPr lang="es-ES" sz="2400" dirty="0"/>
              <a:t>    Clasificar elementos</a:t>
            </a:r>
            <a:br>
              <a:rPr lang="es-ES" sz="2400" dirty="0"/>
            </a:br>
            <a:endParaRPr lang="es-CL" sz="2400" dirty="0"/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1D8CAB95-9E0B-452E-B596-27F009B20A5A}"/>
              </a:ext>
            </a:extLst>
          </p:cNvPr>
          <p:cNvSpPr/>
          <p:nvPr/>
        </p:nvSpPr>
        <p:spPr>
          <a:xfrm>
            <a:off x="611560" y="429408"/>
            <a:ext cx="3393977" cy="9833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voy a aprender?</a:t>
            </a:r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D405AF68-DCFF-4E12-A3F5-1F12C51D06B6}"/>
              </a:ext>
            </a:extLst>
          </p:cNvPr>
          <p:cNvSpPr/>
          <p:nvPr/>
        </p:nvSpPr>
        <p:spPr>
          <a:xfrm>
            <a:off x="1691680" y="2276872"/>
            <a:ext cx="2880320" cy="79034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¿Cómo lo voy a</a:t>
            </a:r>
          </a:p>
          <a:p>
            <a:pPr algn="ctr"/>
            <a:r>
              <a:rPr lang="es-ES" dirty="0"/>
              <a:t>aprender</a:t>
            </a:r>
            <a:endParaRPr lang="es-CL" dirty="0"/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D972C50B-0B00-4EEB-8216-42A83747C90F}"/>
              </a:ext>
            </a:extLst>
          </p:cNvPr>
          <p:cNvSpPr/>
          <p:nvPr/>
        </p:nvSpPr>
        <p:spPr>
          <a:xfrm>
            <a:off x="1860812" y="4153212"/>
            <a:ext cx="1944216" cy="14401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¿Para qué lo voy a</a:t>
            </a:r>
          </a:p>
          <a:p>
            <a:pPr algn="ctr"/>
            <a:r>
              <a:rPr lang="es-ES" dirty="0"/>
              <a:t>aprender?</a:t>
            </a:r>
            <a:endParaRPr lang="es-CL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0698FC8-F0BE-440F-A6C6-D3483E2622E3}"/>
              </a:ext>
            </a:extLst>
          </p:cNvPr>
          <p:cNvSpPr/>
          <p:nvPr/>
        </p:nvSpPr>
        <p:spPr>
          <a:xfrm>
            <a:off x="4355976" y="429408"/>
            <a:ext cx="782489" cy="83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15DEE14-9C1E-4909-B610-369671D6A702}"/>
              </a:ext>
            </a:extLst>
          </p:cNvPr>
          <p:cNvSpPr/>
          <p:nvPr/>
        </p:nvSpPr>
        <p:spPr>
          <a:xfrm>
            <a:off x="4799766" y="2508667"/>
            <a:ext cx="720080" cy="64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34920D9-AA5C-4E0A-A0D7-3BBCCF1184D0}"/>
              </a:ext>
            </a:extLst>
          </p:cNvPr>
          <p:cNvSpPr/>
          <p:nvPr/>
        </p:nvSpPr>
        <p:spPr>
          <a:xfrm>
            <a:off x="5796319" y="2520570"/>
            <a:ext cx="317869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200" dirty="0"/>
              <a:t>Contando y marcando el número.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200" dirty="0"/>
              <a:t> Indicando el patrón de una serie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200" dirty="0"/>
              <a:t>Agrupando elementos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BAB6477-6CF5-4B44-8DF3-B68CCC6FB1EC}"/>
              </a:ext>
            </a:extLst>
          </p:cNvPr>
          <p:cNvSpPr/>
          <p:nvPr/>
        </p:nvSpPr>
        <p:spPr>
          <a:xfrm>
            <a:off x="5164577" y="4822807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/>
              <a:t>•Potenciar el Pensamiento Matemático</a:t>
            </a:r>
            <a:r>
              <a:rPr lang="es-ES" dirty="0"/>
              <a:t>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E4EFE03-AC6B-4D7F-B70C-A6E2D90C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044048" y="4368112"/>
            <a:ext cx="792088" cy="1224136"/>
          </a:xfrm>
          <a:prstGeom prst="rect">
            <a:avLst/>
          </a:prstGeom>
        </p:spPr>
      </p:pic>
      <p:pic>
        <p:nvPicPr>
          <p:cNvPr id="18" name="Picture 2" descr="Signo de Interrogación Animado | Preguntas al azar, Signos de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60929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1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278"/>
            <a:ext cx="9144261" cy="6894773"/>
          </a:xfrm>
          <a:prstGeom prst="rect">
            <a:avLst/>
          </a:prstGeom>
        </p:spPr>
      </p:pic>
      <p:sp>
        <p:nvSpPr>
          <p:cNvPr id="7" name="Nube 6">
            <a:extLst>
              <a:ext uri="{FF2B5EF4-FFF2-40B4-BE49-F238E27FC236}">
                <a16:creationId xmlns:a16="http://schemas.microsoft.com/office/drawing/2014/main" id="{D1E1B9AF-3CCC-47B3-B8EC-367E36F5BD66}"/>
              </a:ext>
            </a:extLst>
          </p:cNvPr>
          <p:cNvSpPr/>
          <p:nvPr/>
        </p:nvSpPr>
        <p:spPr>
          <a:xfrm>
            <a:off x="1763688" y="860031"/>
            <a:ext cx="5256584" cy="1330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Activo Mis Aprendizajes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id="{61EEB738-11A9-42AC-A251-16742ACA74E0}"/>
              </a:ext>
            </a:extLst>
          </p:cNvPr>
          <p:cNvSpPr/>
          <p:nvPr/>
        </p:nvSpPr>
        <p:spPr>
          <a:xfrm>
            <a:off x="1654329" y="2492896"/>
            <a:ext cx="5904656" cy="2407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Recuerdan ¿ Qué hemos Aprendido en Matemática?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¿Qué es Contar?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¿Cómo lo Hacemos?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56973"/>
            <a:ext cx="9144261" cy="6894773"/>
          </a:xfrm>
          <a:prstGeom prst="rect">
            <a:avLst/>
          </a:prstGeom>
        </p:spPr>
      </p:pic>
      <p:sp>
        <p:nvSpPr>
          <p:cNvPr id="5" name="4 Llamada de flecha hacia abajo"/>
          <p:cNvSpPr/>
          <p:nvPr/>
        </p:nvSpPr>
        <p:spPr>
          <a:xfrm>
            <a:off x="1907704" y="1027431"/>
            <a:ext cx="5328592" cy="45259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son los Patrones?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¿Qué patrones podemos  formar?</a:t>
            </a:r>
          </a:p>
          <a:p>
            <a:pPr algn="ctr"/>
            <a:r>
              <a:rPr lang="es-CL" dirty="0"/>
              <a:t>¿Qué patrones vemos diariamente?</a:t>
            </a:r>
          </a:p>
          <a:p>
            <a:pPr algn="ctr"/>
            <a:r>
              <a:rPr lang="es-CL" dirty="0"/>
              <a:t>¿Qué es clasificar?</a:t>
            </a:r>
          </a:p>
          <a:p>
            <a:pPr algn="ctr"/>
            <a:r>
              <a:rPr lang="es-CL" dirty="0"/>
              <a:t>¿Qué elementos podemos clasificar?</a:t>
            </a:r>
          </a:p>
        </p:txBody>
      </p:sp>
    </p:spTree>
    <p:extLst>
      <p:ext uri="{BB962C8B-B14F-4D97-AF65-F5344CB8AC3E}">
        <p14:creationId xmlns:p14="http://schemas.microsoft.com/office/powerpoint/2010/main" val="35789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22E1237-65BC-4969-9558-A8031E02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2CD3817-E0BF-4208-9F21-C5952BC52DEA}"/>
              </a:ext>
            </a:extLst>
          </p:cNvPr>
          <p:cNvSpPr/>
          <p:nvPr/>
        </p:nvSpPr>
        <p:spPr>
          <a:xfrm>
            <a:off x="2627784" y="1556792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Recordemos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Veamos este video</a:t>
            </a:r>
          </a:p>
          <a:p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10800000" flipV="1">
            <a:off x="2692672" y="4437447"/>
            <a:ext cx="4645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dirty="0">
                <a:hlinkClick r:id="rId5"/>
              </a:rPr>
              <a:t>https://youtu.be/-98FQlUVR84</a:t>
            </a:r>
            <a:endParaRPr lang="es-CL" dirty="0"/>
          </a:p>
          <a:p>
            <a:r>
              <a:rPr lang="es-CL" dirty="0"/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DAFCD22-C360-4B56-927E-B3C533024EEB}"/>
              </a:ext>
            </a:extLst>
          </p:cNvPr>
          <p:cNvSpPr/>
          <p:nvPr/>
        </p:nvSpPr>
        <p:spPr>
          <a:xfrm>
            <a:off x="2666713" y="3217224"/>
            <a:ext cx="3489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6"/>
              </a:rPr>
              <a:t>https://youtu.be/WhXZaxeZ5sg</a:t>
            </a:r>
            <a:endParaRPr lang="es-CL" dirty="0"/>
          </a:p>
          <a:p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73CD7DF-5F16-4630-9BD5-44D451F1EB44}"/>
              </a:ext>
            </a:extLst>
          </p:cNvPr>
          <p:cNvSpPr/>
          <p:nvPr/>
        </p:nvSpPr>
        <p:spPr>
          <a:xfrm>
            <a:off x="2673684" y="3954327"/>
            <a:ext cx="3780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7"/>
              </a:rPr>
              <a:t>https://youtu.be/cNOQVa5FkgM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28762" y="53748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u="sng" dirty="0"/>
              <a:t>Evaluación Formativa  Pensamiento Matemático</a:t>
            </a:r>
            <a:endParaRPr lang="es-CL" sz="2200" dirty="0"/>
          </a:p>
          <a:p>
            <a:r>
              <a:rPr lang="es-CL" sz="2200" dirty="0"/>
              <a:t>Nombre_________________________________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28762" y="1349547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/>
              <a:t>1.-Observa, cuenta y  grafica el número que corresponda a cada conjunto</a:t>
            </a:r>
          </a:p>
        </p:txBody>
      </p:sp>
      <p:pic>
        <p:nvPicPr>
          <p:cNvPr id="1026" name="Picture 2" descr="Resultado de imagen para asociar numero y cantidad | Actividades  motricidad, Matematicas, Actividades">
            <a:extLst>
              <a:ext uri="{FF2B5EF4-FFF2-40B4-BE49-F238E27FC236}">
                <a16:creationId xmlns:a16="http://schemas.microsoft.com/office/drawing/2014/main" id="{AE5F857D-2EB2-4C5C-9E22-81BD60433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" r="830"/>
          <a:stretch/>
        </p:blipFill>
        <p:spPr bwMode="auto">
          <a:xfrm>
            <a:off x="928762" y="2078064"/>
            <a:ext cx="4219302" cy="435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93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774</Words>
  <Application>Microsoft Office PowerPoint</Application>
  <PresentationFormat>Presentación en pantalla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Tema de Office</vt:lpstr>
      <vt:lpstr>PLANIFICACIÓN  CLASES VIRTUALES SEMANA N°27 FECHA : 30-09-2020 02-10-2020 Ámbito Interacción y Comprensión del Entorno. Núcleo:  Pensamiento Matemático.  NT 1</vt:lpstr>
      <vt:lpstr>Presentación de PowerPoint</vt:lpstr>
      <vt:lpstr>Presentación de PowerPoint</vt:lpstr>
      <vt:lpstr>Acuerdos de la clase </vt:lpstr>
      <vt:lpstr>Patrones y secuencias Contar elementos     Clasificar elementos </vt:lpstr>
      <vt:lpstr>Inicio Activación Conocimientos Previos</vt:lpstr>
      <vt:lpstr>Presentación de PowerPoint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Carla Muñoz Saldaña</cp:lastModifiedBy>
  <cp:revision>104</cp:revision>
  <dcterms:created xsi:type="dcterms:W3CDTF">2020-07-06T03:06:52Z</dcterms:created>
  <dcterms:modified xsi:type="dcterms:W3CDTF">2020-09-22T13:15:03Z</dcterms:modified>
</cp:coreProperties>
</file>