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6" r:id="rId3"/>
    <p:sldId id="307" r:id="rId4"/>
    <p:sldId id="295" r:id="rId5"/>
    <p:sldId id="315" r:id="rId6"/>
    <p:sldId id="305" r:id="rId7"/>
    <p:sldId id="304" r:id="rId8"/>
    <p:sldId id="308" r:id="rId9"/>
    <p:sldId id="300" r:id="rId10"/>
    <p:sldId id="309" r:id="rId11"/>
    <p:sldId id="314" r:id="rId12"/>
    <p:sldId id="297" r:id="rId13"/>
    <p:sldId id="306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Muñoz Saldaña" initials="CMS" lastIdx="2" clrIdx="0">
    <p:extLst>
      <p:ext uri="{19B8F6BF-5375-455C-9EA6-DF929625EA0E}">
        <p15:presenceInfo xmlns:p15="http://schemas.microsoft.com/office/powerpoint/2012/main" userId="7b77d342f28f10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477" autoAdjust="0"/>
  </p:normalViewPr>
  <p:slideViewPr>
    <p:cSldViewPr>
      <p:cViewPr varScale="1">
        <p:scale>
          <a:sx n="72" d="100"/>
          <a:sy n="72" d="100"/>
        </p:scale>
        <p:origin x="133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21:49:53.224" idx="1">
    <p:pos x="5640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WhXZaxeZ5sg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88032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 28</a:t>
            </a:r>
            <a:br>
              <a:rPr lang="es-CL" sz="2800" dirty="0"/>
            </a:br>
            <a:r>
              <a:rPr lang="es-CL" sz="2800" dirty="0"/>
              <a:t>FECHA : 07-10-2020</a:t>
            </a:r>
            <a:br>
              <a:rPr lang="es-CL" sz="2800" dirty="0"/>
            </a:br>
            <a:br>
              <a:rPr lang="es-CL" sz="2800" dirty="0"/>
            </a:br>
            <a:r>
              <a:rPr lang="es-CL" sz="2800" dirty="0"/>
              <a:t>Ámbito Interacción y Comprensión del Entorno.</a:t>
            </a:r>
            <a:br>
              <a:rPr lang="es-CL" sz="2800" dirty="0"/>
            </a:br>
            <a:r>
              <a:rPr lang="es-CL" sz="2800" dirty="0"/>
              <a:t>Núcleo:  Pensamiento Matemático. </a:t>
            </a:r>
            <a:br>
              <a:rPr lang="es-CL" sz="2800" dirty="0"/>
            </a:br>
            <a:r>
              <a:rPr lang="es-CL" sz="2800" dirty="0"/>
              <a:t>NT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 seguro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24"/>
            <a:ext cx="2129708" cy="183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" y="-171400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28762" y="53748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u="sng" dirty="0" err="1"/>
              <a:t>Retralimentación</a:t>
            </a:r>
            <a:r>
              <a:rPr lang="es-CL" sz="2200" u="sng" dirty="0"/>
              <a:t>   Pensamiento Matemático</a:t>
            </a:r>
            <a:endParaRPr lang="es-CL" sz="2200" dirty="0"/>
          </a:p>
          <a:p>
            <a:r>
              <a:rPr lang="es-CL" sz="2200" dirty="0"/>
              <a:t>Nombre_________________________________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28762" y="1349547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/>
              <a:t>1.-Observa, cuenta y  grafica el número que corresponda a cada conjunto</a:t>
            </a:r>
          </a:p>
        </p:txBody>
      </p:sp>
      <p:pic>
        <p:nvPicPr>
          <p:cNvPr id="1026" name="Picture 2" descr="Resultado de imagen para asociar numero y cantidad | Actividades  motricidad, Matematicas, Actividades">
            <a:extLst>
              <a:ext uri="{FF2B5EF4-FFF2-40B4-BE49-F238E27FC236}">
                <a16:creationId xmlns:a16="http://schemas.microsoft.com/office/drawing/2014/main" id="{AE5F857D-2EB2-4C5C-9E22-81BD60433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t="68824" r="3414" b="15489"/>
          <a:stretch/>
        </p:blipFill>
        <p:spPr bwMode="auto">
          <a:xfrm>
            <a:off x="200428" y="2495272"/>
            <a:ext cx="1981562" cy="36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asociar numero y cantidad | Actividades  motricidad, Matematicas, Actividades">
            <a:extLst>
              <a:ext uri="{FF2B5EF4-FFF2-40B4-BE49-F238E27FC236}">
                <a16:creationId xmlns:a16="http://schemas.microsoft.com/office/drawing/2014/main" id="{FA4E5EA3-63FD-4A3A-AB32-C897A886D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0" r="830" b="30936"/>
          <a:stretch/>
        </p:blipFill>
        <p:spPr bwMode="auto">
          <a:xfrm flipV="1">
            <a:off x="214757" y="2188624"/>
            <a:ext cx="1980980" cy="30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B7F3CEB-1242-4B4E-8A65-E53610D394FB}"/>
              </a:ext>
            </a:extLst>
          </p:cNvPr>
          <p:cNvSpPr/>
          <p:nvPr/>
        </p:nvSpPr>
        <p:spPr>
          <a:xfrm>
            <a:off x="2195737" y="2118989"/>
            <a:ext cx="466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s-ES" sz="14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4 de 33 alumnos responden forma errónea)</a:t>
            </a:r>
          </a:p>
          <a:p>
            <a:pPr lvl="0"/>
            <a:endParaRPr lang="es-ES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Resultado de imagen para asociar numero y cantidad | Actividades  motricidad, Matematicas, Actividades">
            <a:extLst>
              <a:ext uri="{FF2B5EF4-FFF2-40B4-BE49-F238E27FC236}">
                <a16:creationId xmlns:a16="http://schemas.microsoft.com/office/drawing/2014/main" id="{6B1C5C0A-3AB9-4512-872E-379ADBE82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 r="830"/>
          <a:stretch/>
        </p:blipFill>
        <p:spPr bwMode="auto">
          <a:xfrm>
            <a:off x="4211961" y="3139227"/>
            <a:ext cx="3044188" cy="32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F2FC80A-D034-49DA-BF6A-A1E51608D5E1}"/>
              </a:ext>
            </a:extLst>
          </p:cNvPr>
          <p:cNvSpPr/>
          <p:nvPr/>
        </p:nvSpPr>
        <p:spPr>
          <a:xfrm>
            <a:off x="2264612" y="2492896"/>
            <a:ext cx="3531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s-ES" sz="14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6 de 33 alumnos responden forma errónea</a:t>
            </a:r>
            <a:r>
              <a:rPr lang="es-E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159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0" y="-311151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5616" y="584528"/>
            <a:ext cx="66247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/>
              <a:t>1.b- Completa  la recta numérica con los números que faltan</a:t>
            </a:r>
          </a:p>
          <a:p>
            <a:r>
              <a:rPr lang="es-CL" sz="1400" dirty="0"/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CE39CD-CA96-420F-B7EC-D93746DD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5" t="29000" r="16138" b="41601"/>
          <a:stretch/>
        </p:blipFill>
        <p:spPr>
          <a:xfrm>
            <a:off x="678227" y="1530170"/>
            <a:ext cx="2597629" cy="6417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1BA36F3-45D0-4B10-9687-8A394E5289F8}"/>
              </a:ext>
            </a:extLst>
          </p:cNvPr>
          <p:cNvSpPr/>
          <p:nvPr/>
        </p:nvSpPr>
        <p:spPr>
          <a:xfrm>
            <a:off x="3496883" y="1751975"/>
            <a:ext cx="4747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(7 de 33 alumnos responden forma errónea)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81B685-B9CC-4ADF-87E5-CE8564C33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730" y="2561728"/>
            <a:ext cx="6602540" cy="162777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49755C-39EB-43CB-9CC1-A0AA52F55386}"/>
              </a:ext>
            </a:extLst>
          </p:cNvPr>
          <p:cNvSpPr/>
          <p:nvPr/>
        </p:nvSpPr>
        <p:spPr>
          <a:xfrm>
            <a:off x="3059833" y="3429001"/>
            <a:ext cx="288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/>
              <a:t>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5AA3F78-1307-4F30-BAE2-D5D69D0A781B}"/>
              </a:ext>
            </a:extLst>
          </p:cNvPr>
          <p:cNvSpPr/>
          <p:nvPr/>
        </p:nvSpPr>
        <p:spPr>
          <a:xfrm>
            <a:off x="3496883" y="3284984"/>
            <a:ext cx="859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/>
              <a:t>3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911DC9-CFFF-456D-90F3-A0205F407C0E}"/>
              </a:ext>
            </a:extLst>
          </p:cNvPr>
          <p:cNvSpPr/>
          <p:nvPr/>
        </p:nvSpPr>
        <p:spPr>
          <a:xfrm>
            <a:off x="4162378" y="3284984"/>
            <a:ext cx="560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/>
              <a:t>4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B74E35A-03AF-4874-8F95-DF07909CE484}"/>
              </a:ext>
            </a:extLst>
          </p:cNvPr>
          <p:cNvSpPr/>
          <p:nvPr/>
        </p:nvSpPr>
        <p:spPr>
          <a:xfrm>
            <a:off x="4832987" y="3429000"/>
            <a:ext cx="366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/>
              <a:t>5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942BFAD-6DD9-438E-B9A0-F971DB219931}"/>
              </a:ext>
            </a:extLst>
          </p:cNvPr>
          <p:cNvSpPr/>
          <p:nvPr/>
        </p:nvSpPr>
        <p:spPr>
          <a:xfrm flipH="1">
            <a:off x="5309997" y="3429000"/>
            <a:ext cx="70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/>
              <a:t>6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404CC89-6296-4DC5-BE07-D82BB8513BEF}"/>
              </a:ext>
            </a:extLst>
          </p:cNvPr>
          <p:cNvSpPr/>
          <p:nvPr/>
        </p:nvSpPr>
        <p:spPr>
          <a:xfrm rot="10800000" flipH="1" flipV="1">
            <a:off x="5987992" y="3248419"/>
            <a:ext cx="560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/>
              <a:t>7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0EC5460-68B7-48B8-A391-EEDE63229DC9}"/>
              </a:ext>
            </a:extLst>
          </p:cNvPr>
          <p:cNvSpPr/>
          <p:nvPr/>
        </p:nvSpPr>
        <p:spPr>
          <a:xfrm rot="10800000" flipV="1">
            <a:off x="6548456" y="3263808"/>
            <a:ext cx="477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18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8BCAC84-1231-4EA1-AE46-D212A2DF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763" y="-891480"/>
            <a:ext cx="10601513" cy="788632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D8EB012-4806-4270-9812-89A48C3F6FB0}"/>
              </a:ext>
            </a:extLst>
          </p:cNvPr>
          <p:cNvSpPr/>
          <p:nvPr/>
        </p:nvSpPr>
        <p:spPr>
          <a:xfrm>
            <a:off x="1547664" y="908719"/>
            <a:ext cx="15841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>
                <a:solidFill>
                  <a:schemeClr val="accent2"/>
                </a:solidFill>
              </a:rPr>
              <a:t>TICKET DE SALIDA</a:t>
            </a:r>
            <a:br>
              <a:rPr lang="es-CL" sz="2200" dirty="0">
                <a:solidFill>
                  <a:schemeClr val="accent2"/>
                </a:solidFill>
              </a:rPr>
            </a:br>
            <a:r>
              <a:rPr lang="es-CL" sz="2200" dirty="0">
                <a:solidFill>
                  <a:schemeClr val="accent2"/>
                </a:solidFill>
              </a:rPr>
              <a:t>SEMANA 28</a:t>
            </a:r>
          </a:p>
        </p:txBody>
      </p:sp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id="{864D392F-0E3C-4A4B-A197-70DDA9AC94E5}"/>
              </a:ext>
            </a:extLst>
          </p:cNvPr>
          <p:cNvSpPr/>
          <p:nvPr/>
        </p:nvSpPr>
        <p:spPr>
          <a:xfrm>
            <a:off x="1043608" y="748225"/>
            <a:ext cx="2542598" cy="1494413"/>
          </a:xfrm>
          <a:prstGeom prst="cloudCallout">
            <a:avLst>
              <a:gd name="adj1" fmla="val -20833"/>
              <a:gd name="adj2" fmla="val 14351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DD2689-9D6C-49FF-A6FD-C3FD8183C7F8}"/>
              </a:ext>
            </a:extLst>
          </p:cNvPr>
          <p:cNvSpPr/>
          <p:nvPr/>
        </p:nvSpPr>
        <p:spPr>
          <a:xfrm>
            <a:off x="3544145" y="1010110"/>
            <a:ext cx="4464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/>
              <a:t>1.a-Cuenta  y grafica el número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1783CF-DC5D-4200-95E0-BF819D1FA6BD}"/>
              </a:ext>
            </a:extLst>
          </p:cNvPr>
          <p:cNvSpPr/>
          <p:nvPr/>
        </p:nvSpPr>
        <p:spPr>
          <a:xfrm rot="10800000" flipV="1">
            <a:off x="4090261" y="2173324"/>
            <a:ext cx="3370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  </a:t>
            </a:r>
            <a:endParaRPr lang="es-CL" sz="22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D7D4F44-33C5-4A9C-BCBA-F8B857AA37AC}"/>
              </a:ext>
            </a:extLst>
          </p:cNvPr>
          <p:cNvSpPr/>
          <p:nvPr/>
        </p:nvSpPr>
        <p:spPr>
          <a:xfrm rot="10800000" flipV="1">
            <a:off x="5364088" y="4614374"/>
            <a:ext cx="2952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200" dirty="0"/>
          </a:p>
        </p:txBody>
      </p:sp>
      <p:pic>
        <p:nvPicPr>
          <p:cNvPr id="3" name="Picture 2" descr="Modelo Del Watercolour - Sistema De 7 Flores Abstractas Ilustración del  Vector - Ilustración de sistema, flores: 55030901">
            <a:extLst>
              <a:ext uri="{FF2B5EF4-FFF2-40B4-BE49-F238E27FC236}">
                <a16:creationId xmlns:a16="http://schemas.microsoft.com/office/drawing/2014/main" id="{1A42A4E8-E505-4542-9C9F-58327C76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45" y="1760587"/>
            <a:ext cx="818849" cy="93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9CA1A18-7884-4E26-9A12-73D5CB2C42A3}"/>
              </a:ext>
            </a:extLst>
          </p:cNvPr>
          <p:cNvSpPr/>
          <p:nvPr/>
        </p:nvSpPr>
        <p:spPr>
          <a:xfrm>
            <a:off x="4775300" y="1853733"/>
            <a:ext cx="732804" cy="63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 descr="4 manzanas - Imagui">
            <a:extLst>
              <a:ext uri="{FF2B5EF4-FFF2-40B4-BE49-F238E27FC236}">
                <a16:creationId xmlns:a16="http://schemas.microsoft.com/office/drawing/2014/main" id="{A333B5AC-BD4B-4CD2-8113-C032681B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37" y="1823071"/>
            <a:ext cx="868645" cy="8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B493121-8074-432F-A00C-91DED2E58BFD}"/>
              </a:ext>
            </a:extLst>
          </p:cNvPr>
          <p:cNvSpPr/>
          <p:nvPr/>
        </p:nvSpPr>
        <p:spPr>
          <a:xfrm>
            <a:off x="7596337" y="1853733"/>
            <a:ext cx="868646" cy="658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07D616E-9618-43DB-A315-6775191A5C80}"/>
              </a:ext>
            </a:extLst>
          </p:cNvPr>
          <p:cNvSpPr/>
          <p:nvPr/>
        </p:nvSpPr>
        <p:spPr>
          <a:xfrm>
            <a:off x="3076558" y="3244334"/>
            <a:ext cx="4663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.1 b-Observa y completa la recta numérica.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77660A-AA87-4562-9962-A6EE524A65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" t="50000" r="20892" b="23520"/>
          <a:stretch/>
        </p:blipFill>
        <p:spPr>
          <a:xfrm>
            <a:off x="3880137" y="4110668"/>
            <a:ext cx="4663793" cy="17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9650AA-4B6C-4B51-9581-C97F1926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" y="0"/>
            <a:ext cx="9144000" cy="68586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B009C7-F79D-4A80-98FD-823F0874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764705"/>
            <a:ext cx="4320480" cy="2808311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Enviar fotografía de este ticket de salida a: Educadora Carla Muñoz Saldaña	</a:t>
            </a:r>
          </a:p>
          <a:p>
            <a:r>
              <a:rPr lang="es-ES" dirty="0"/>
              <a:t>Correo:carla.munoz@colegio-jeanpiaget.cl	</a:t>
            </a:r>
          </a:p>
          <a:p>
            <a:r>
              <a:rPr lang="es-ES" dirty="0"/>
              <a:t>Celular: 972188895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1071332" cy="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2779"/>
              </p:ext>
            </p:extLst>
          </p:nvPr>
        </p:nvGraphicFramePr>
        <p:xfrm>
          <a:off x="395536" y="476672"/>
          <a:ext cx="8208912" cy="7583874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Matemático/ Pre Kínder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Muñoz Saldaña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Correa.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8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Oa</a:t>
                      </a:r>
                      <a:r>
                        <a:rPr lang="es-ES" sz="1400" baseline="0" dirty="0"/>
                        <a:t> 6</a:t>
                      </a:r>
                      <a:r>
                        <a:rPr lang="es-ES" sz="1400" dirty="0"/>
                        <a:t> Emplear números para contar, identificar, cuantificar, y comparar cantidades hasta 20 e indicar orden oposición de algunos elementos en situaciones cotidianas o juegos.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46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Completa números en una recta numérica.</a:t>
                      </a:r>
                      <a:endParaRPr lang="es-ES" sz="1400" baseline="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Cuenta elementos concretos ( entre 1 y 10) determinando la cantidad, en situaciones cotidianas.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Cuantificar / Contar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2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los contenidos de pensamiento matemático. De Emplear número para contar, cuantificar y completar una secuencia numérica.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3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   Formativa . Se evaluará a través de un ticket de salida.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I:- Completa números en una recta numérica.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   - Cuenta elementos concretos ( entre 1 y 10) determinando la cantidad en situaciones cotidianas.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86" y="116632"/>
            <a:ext cx="577962" cy="49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9397"/>
              </p:ext>
            </p:extLst>
          </p:nvPr>
        </p:nvGraphicFramePr>
        <p:xfrm>
          <a:off x="0" y="74611"/>
          <a:ext cx="9144000" cy="64874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0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ACTIVIDAD(ES) Y RECURSOS PEDAGÓGICOS 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motiva a los estudiantes a ubicarse en un lugar cómodo y limpio para realizar la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Invita a la familia a crear en su hogar un ambiente cómodo, cálido sin distractores para generar aprendizaje. Invite a su hijo/a ,a retroalimentar y analizar las preguntas y respuestas de la evaluación formativa realizada la semana anterior, dando énfasis a los resultados de aprendizajes más descendidos. A continuación , hay un link que puede ayudar mejor a entenderla actividad.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https://youtu.be/WhXZaxeZ5sg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https://youtu.be/KGQRuvKFPkw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RECURSOS: Video, guía de t trabajo etc. 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EVALUACIÓN FORMATIVA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Se evaluará a través del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Completa números en una recta numérica.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Cuenta elementos concretos ( entre 1 y 10) determinando la cantidad, en situaciones cotidianas</a:t>
                      </a: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 Correo</a:t>
                      </a:r>
                      <a:r>
                        <a:rPr lang="es-ES_tradnl" sz="1200" baseline="0" dirty="0">
                          <a:effectLst/>
                        </a:rPr>
                        <a:t> electrónico: carla.munoz@colegio-jeanpiaget.cl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Acuerdos de la clase</a:t>
            </a:r>
            <a:br>
              <a:rPr lang="es-CL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C00D81-1F74-4489-9F60-982BCFD6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2249619" cy="16155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1313DDA-8707-4334-9208-EB9F4FE16488}"/>
              </a:ext>
            </a:extLst>
          </p:cNvPr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PUNTUALIDAD.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1910DE-07E4-4F29-98BD-F588DCAB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5117"/>
            <a:ext cx="1469263" cy="14692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B350D37-88D5-4DDA-833A-CB4FE46EB57A}"/>
              </a:ext>
            </a:extLst>
          </p:cNvPr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SILENCIAR MICRÓFONO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C090F2-1F83-4727-A3ED-D4F88BE8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48175"/>
            <a:ext cx="1889924" cy="136562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03FFA69-E20D-4688-8B11-1E3357C9CFD5}"/>
              </a:ext>
            </a:extLst>
          </p:cNvPr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MANTENER EL MATERIAL QUE SE SOLICITA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EAF6D0C-C725-4853-B265-B8E8DDB2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005064"/>
            <a:ext cx="1201016" cy="13107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960258D-FBDE-4856-B003-C75B7FFEF1A6}"/>
              </a:ext>
            </a:extLst>
          </p:cNvPr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ATENCIÓN Y RESPETO A QUIEN HABLA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9712734-2E51-4899-B367-209FC84DA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337" y="3840673"/>
            <a:ext cx="1079086" cy="14692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60BE42D-7821-4DA5-9F89-196EE10F5212}"/>
              </a:ext>
            </a:extLst>
          </p:cNvPr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LEVANTAR LA MANO, PARA OPINAR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89B7E15-85AD-4808-9037-43C681898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641" y="4167664"/>
            <a:ext cx="1889924" cy="142320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01CFD87-60CE-4444-AD38-743AD449A7D9}"/>
              </a:ext>
            </a:extLst>
          </p:cNvPr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PARTICIPA ACTIVAMENTE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B2FD6-396F-4869-A944-59AF0F3A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F8C00-7AD8-4ADB-84BD-E5A00F62B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F7D246-C1EF-4C35-B42E-26BBB814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77"/>
            <a:ext cx="9144000" cy="67988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6F5E35C-56CB-4FEF-8A8E-54F476B518AF}"/>
              </a:ext>
            </a:extLst>
          </p:cNvPr>
          <p:cNvSpPr/>
          <p:nvPr/>
        </p:nvSpPr>
        <p:spPr>
          <a:xfrm>
            <a:off x="2286000" y="754197"/>
            <a:ext cx="4572000" cy="5349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03885" algn="l"/>
              </a:tabLst>
            </a:pP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RESULTADOS AL 30-09-2020</a:t>
            </a: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Evaluados 33 estudiantes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03885" algn="l"/>
              </a:tabLs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</a:rPr>
              <a:t>Evaluación Cualitativa y cuantitativa: a partir de los resultados de la evaluación formativa, cabe destacar que los estudiantes obtuvieron un 97% de los indicadores de logro , por este motivo vamos a retroalimentar y analizar las preguntas donde hubo respuesta errónea de parte de los alumnos.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03885" algn="l"/>
              </a:tabLst>
            </a:pPr>
            <a:endParaRPr lang="es-C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03885" algn="l"/>
              </a:tabLst>
            </a:pPr>
            <a:endParaRPr lang="es-C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03885" algn="l"/>
              </a:tabLst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</a:rPr>
              <a:t>CONTENIDO: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603885" algn="l"/>
              </a:tabLst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</a:rPr>
              <a:t>Cuantificar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603885" algn="l"/>
              </a:tabLst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</a:rPr>
              <a:t>Identificar</a:t>
            </a:r>
          </a:p>
        </p:txBody>
      </p:sp>
    </p:spTree>
    <p:extLst>
      <p:ext uri="{BB962C8B-B14F-4D97-AF65-F5344CB8AC3E}">
        <p14:creationId xmlns:p14="http://schemas.microsoft.com/office/powerpoint/2010/main" val="281302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56E01-FF90-4852-ADA7-A53224DD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807" y="332656"/>
            <a:ext cx="3178696" cy="1488595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Retroalimentar Los contenidos:</a:t>
            </a:r>
            <a:br>
              <a:rPr lang="es-ES" sz="2400" dirty="0"/>
            </a:br>
            <a:r>
              <a:rPr lang="es-ES" sz="2400" dirty="0"/>
              <a:t>Completar secuencia numérica</a:t>
            </a:r>
            <a:br>
              <a:rPr lang="es-ES" sz="2400" dirty="0"/>
            </a:br>
            <a:r>
              <a:rPr lang="es-ES" sz="2400" dirty="0"/>
              <a:t>Contar elementos</a:t>
            </a:r>
            <a:br>
              <a:rPr lang="es-ES" sz="2400" dirty="0"/>
            </a:br>
            <a:r>
              <a:rPr lang="es-ES" sz="2400" dirty="0"/>
              <a:t>    </a:t>
            </a:r>
            <a:endParaRPr lang="es-CL" sz="2400" dirty="0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1D8CAB95-9E0B-452E-B596-27F009B20A5A}"/>
              </a:ext>
            </a:extLst>
          </p:cNvPr>
          <p:cNvSpPr/>
          <p:nvPr/>
        </p:nvSpPr>
        <p:spPr>
          <a:xfrm>
            <a:off x="611560" y="429408"/>
            <a:ext cx="3393977" cy="9833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voy a aprender?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D405AF68-DCFF-4E12-A3F5-1F12C51D06B6}"/>
              </a:ext>
            </a:extLst>
          </p:cNvPr>
          <p:cNvSpPr/>
          <p:nvPr/>
        </p:nvSpPr>
        <p:spPr>
          <a:xfrm>
            <a:off x="1691680" y="2276872"/>
            <a:ext cx="2880320" cy="7903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¿Cómo lo voy a</a:t>
            </a:r>
          </a:p>
          <a:p>
            <a:pPr algn="ctr"/>
            <a:r>
              <a:rPr lang="es-ES" dirty="0"/>
              <a:t>aprender</a:t>
            </a:r>
            <a:endParaRPr lang="es-CL" dirty="0"/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D972C50B-0B00-4EEB-8216-42A83747C90F}"/>
              </a:ext>
            </a:extLst>
          </p:cNvPr>
          <p:cNvSpPr/>
          <p:nvPr/>
        </p:nvSpPr>
        <p:spPr>
          <a:xfrm>
            <a:off x="1860812" y="4153212"/>
            <a:ext cx="1944216" cy="14401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¿Para qué lo voy a</a:t>
            </a:r>
          </a:p>
          <a:p>
            <a:pPr algn="ctr"/>
            <a:r>
              <a:rPr lang="es-ES" dirty="0"/>
              <a:t>aprender?</a:t>
            </a:r>
            <a:endParaRPr lang="es-CL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0698FC8-F0BE-440F-A6C6-D3483E2622E3}"/>
              </a:ext>
            </a:extLst>
          </p:cNvPr>
          <p:cNvSpPr/>
          <p:nvPr/>
        </p:nvSpPr>
        <p:spPr>
          <a:xfrm>
            <a:off x="4355976" y="429408"/>
            <a:ext cx="782489" cy="83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15DEE14-9C1E-4909-B610-369671D6A702}"/>
              </a:ext>
            </a:extLst>
          </p:cNvPr>
          <p:cNvSpPr/>
          <p:nvPr/>
        </p:nvSpPr>
        <p:spPr>
          <a:xfrm>
            <a:off x="4799766" y="2508667"/>
            <a:ext cx="720080" cy="64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34920D9-AA5C-4E0A-A0D7-3BBCCF1184D0}"/>
              </a:ext>
            </a:extLst>
          </p:cNvPr>
          <p:cNvSpPr/>
          <p:nvPr/>
        </p:nvSpPr>
        <p:spPr>
          <a:xfrm>
            <a:off x="5591453" y="2536448"/>
            <a:ext cx="31786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200" dirty="0"/>
              <a:t>Contando y Graficando el número.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200" dirty="0"/>
              <a:t>Observando y completando la Recta numérica.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BAB6477-6CF5-4B44-8DF3-B68CCC6FB1EC}"/>
              </a:ext>
            </a:extLst>
          </p:cNvPr>
          <p:cNvSpPr/>
          <p:nvPr/>
        </p:nvSpPr>
        <p:spPr>
          <a:xfrm>
            <a:off x="5164577" y="4822807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/>
              <a:t>•Potenciar el Pensamiento Matemático</a:t>
            </a:r>
            <a:r>
              <a:rPr lang="es-ES" dirty="0"/>
              <a:t>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E4EFE03-AC6B-4D7F-B70C-A6E2D90C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044048" y="4368112"/>
            <a:ext cx="792088" cy="1224136"/>
          </a:xfrm>
          <a:prstGeom prst="rect">
            <a:avLst/>
          </a:prstGeom>
        </p:spPr>
      </p:pic>
      <p:pic>
        <p:nvPicPr>
          <p:cNvPr id="18" name="Picture 2" descr="Signo de Interrogación Animado | Preguntas al azar, Signos de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60929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1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278"/>
            <a:ext cx="9144261" cy="6894773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:a16="http://schemas.microsoft.com/office/drawing/2014/main" id="{D1E1B9AF-3CCC-47B3-B8EC-367E36F5BD66}"/>
              </a:ext>
            </a:extLst>
          </p:cNvPr>
          <p:cNvSpPr/>
          <p:nvPr/>
        </p:nvSpPr>
        <p:spPr>
          <a:xfrm>
            <a:off x="1763688" y="860031"/>
            <a:ext cx="5256584" cy="1330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Activo Mis Aprendizajes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id="{61EEB738-11A9-42AC-A251-16742ACA74E0}"/>
              </a:ext>
            </a:extLst>
          </p:cNvPr>
          <p:cNvSpPr/>
          <p:nvPr/>
        </p:nvSpPr>
        <p:spPr>
          <a:xfrm>
            <a:off x="1654329" y="2492896"/>
            <a:ext cx="5904656" cy="2407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Recuerdan ¿ Qué hemos Aprendido en Matemática?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¿Qué es Contar?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¿Cómo lo Hacemos?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56973"/>
            <a:ext cx="9144261" cy="6894773"/>
          </a:xfrm>
          <a:prstGeom prst="rect">
            <a:avLst/>
          </a:prstGeom>
        </p:spPr>
      </p:pic>
      <p:sp>
        <p:nvSpPr>
          <p:cNvPr id="5" name="4 Llamada de flecha hacia abajo"/>
          <p:cNvSpPr/>
          <p:nvPr/>
        </p:nvSpPr>
        <p:spPr>
          <a:xfrm>
            <a:off x="1907704" y="1027431"/>
            <a:ext cx="5328592" cy="45259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son los Patrones?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¿Qué patrones podemos  formar?</a:t>
            </a:r>
          </a:p>
          <a:p>
            <a:pPr algn="ctr"/>
            <a:r>
              <a:rPr lang="es-CL" dirty="0"/>
              <a:t>¿Qué patrones vemos diariamente?</a:t>
            </a:r>
          </a:p>
          <a:p>
            <a:pPr algn="ctr"/>
            <a:r>
              <a:rPr lang="es-CL" dirty="0"/>
              <a:t>¿Qué es clasificar?</a:t>
            </a:r>
          </a:p>
          <a:p>
            <a:pPr algn="ctr"/>
            <a:r>
              <a:rPr lang="es-CL" dirty="0"/>
              <a:t>¿Qué elementos podemos clasificar?</a:t>
            </a:r>
          </a:p>
        </p:txBody>
      </p:sp>
    </p:spTree>
    <p:extLst>
      <p:ext uri="{BB962C8B-B14F-4D97-AF65-F5344CB8AC3E}">
        <p14:creationId xmlns:p14="http://schemas.microsoft.com/office/powerpoint/2010/main" val="35789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22E1237-65BC-4969-9558-A8031E02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2CD3817-E0BF-4208-9F21-C5952BC52DEA}"/>
              </a:ext>
            </a:extLst>
          </p:cNvPr>
          <p:cNvSpPr/>
          <p:nvPr/>
        </p:nvSpPr>
        <p:spPr>
          <a:xfrm>
            <a:off x="2627784" y="1556792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Recordemos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Veamos este video</a:t>
            </a:r>
          </a:p>
          <a:p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10800000" flipV="1">
            <a:off x="2673684" y="4219751"/>
            <a:ext cx="4664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dirty="0">
                <a:solidFill>
                  <a:schemeClr val="accent3">
                    <a:lumMod val="75000"/>
                  </a:schemeClr>
                </a:solidFill>
              </a:rPr>
              <a:t>https://youtu.be/KGQRuvKFPkw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DAFCD22-C360-4B56-927E-B3C533024EEB}"/>
              </a:ext>
            </a:extLst>
          </p:cNvPr>
          <p:cNvSpPr/>
          <p:nvPr/>
        </p:nvSpPr>
        <p:spPr>
          <a:xfrm>
            <a:off x="2666713" y="3217224"/>
            <a:ext cx="3489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5"/>
              </a:rPr>
              <a:t>https://youtu.be/WhXZaxeZ5sg</a:t>
            </a:r>
            <a:endParaRPr lang="es-CL" dirty="0"/>
          </a:p>
          <a:p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73CD7DF-5F16-4630-9BD5-44D451F1EB44}"/>
              </a:ext>
            </a:extLst>
          </p:cNvPr>
          <p:cNvSpPr/>
          <p:nvPr/>
        </p:nvSpPr>
        <p:spPr>
          <a:xfrm>
            <a:off x="2673684" y="3954327"/>
            <a:ext cx="378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714</Words>
  <Application>Microsoft Office PowerPoint</Application>
  <PresentationFormat>Presentación en pantalla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Verdana</vt:lpstr>
      <vt:lpstr>Tema de Office</vt:lpstr>
      <vt:lpstr>PLANIFICACIÓN  CLASES VIRTUALES SEMANA N° 28 FECHA : 07-10-2020  Ámbito Interacción y Comprensión del Entorno. Núcleo:  Pensamiento Matemático.  NT 1</vt:lpstr>
      <vt:lpstr>Presentación de PowerPoint</vt:lpstr>
      <vt:lpstr>Presentación de PowerPoint</vt:lpstr>
      <vt:lpstr>Acuerdos de la clase </vt:lpstr>
      <vt:lpstr>Presentación de PowerPoint</vt:lpstr>
      <vt:lpstr>Retroalimentar Los contenidos: Completar secuencia numérica Contar elementos     </vt:lpstr>
      <vt:lpstr>Inicio Activación Conocimientos Previos</vt:lpstr>
      <vt:lpstr>Presentación de PowerPoint</vt:lpstr>
      <vt:lpstr>Motivación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Carla Muñoz Saldaña</cp:lastModifiedBy>
  <cp:revision>116</cp:revision>
  <dcterms:created xsi:type="dcterms:W3CDTF">2020-07-06T03:06:52Z</dcterms:created>
  <dcterms:modified xsi:type="dcterms:W3CDTF">2020-10-04T02:24:45Z</dcterms:modified>
</cp:coreProperties>
</file>