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98" r:id="rId3"/>
    <p:sldId id="256" r:id="rId4"/>
    <p:sldId id="305" r:id="rId5"/>
    <p:sldId id="258" r:id="rId6"/>
    <p:sldId id="307" r:id="rId7"/>
    <p:sldId id="308" r:id="rId8"/>
    <p:sldId id="309" r:id="rId9"/>
    <p:sldId id="310" r:id="rId10"/>
    <p:sldId id="300" r:id="rId11"/>
    <p:sldId id="301" r:id="rId12"/>
    <p:sldId id="311" r:id="rId13"/>
    <p:sldId id="297" r:id="rId1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76" autoAdjust="0"/>
    <p:restoredTop sz="86477" autoAdjust="0"/>
  </p:normalViewPr>
  <p:slideViewPr>
    <p:cSldViewPr>
      <p:cViewPr>
        <p:scale>
          <a:sx n="82" d="100"/>
          <a:sy n="82" d="100"/>
        </p:scale>
        <p:origin x="-120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05-10-2020</a:t>
            </a:fld>
            <a:endParaRPr lang="es-CL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05-10-2020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microsoft.com/office/2007/relationships/hdphoto" Target="../media/hdphoto2.wdp"/><Relationship Id="rId7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40.png"/><Relationship Id="rId7" Type="http://schemas.openxmlformats.org/officeDocument/2006/relationships/image" Target="../media/image2.png"/><Relationship Id="rId2" Type="http://schemas.openxmlformats.org/officeDocument/2006/relationships/hyperlink" Target="mailto:juan.medina@colegio-jeanpiaget.c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png"/><Relationship Id="rId7" Type="http://schemas.openxmlformats.org/officeDocument/2006/relationships/image" Target="../media/image24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14.png"/><Relationship Id="rId7" Type="http://schemas.openxmlformats.org/officeDocument/2006/relationships/image" Target="../media/image28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10" Type="http://schemas.openxmlformats.org/officeDocument/2006/relationships/image" Target="../media/image31.jpg"/><Relationship Id="rId4" Type="http://schemas.microsoft.com/office/2007/relationships/hdphoto" Target="../media/hdphoto2.wdp"/><Relationship Id="rId9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18556" y="120607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Taller de Educación Física </a:t>
            </a:r>
            <a:br>
              <a:rPr lang="es-CL" sz="2800" b="1" dirty="0"/>
            </a:br>
            <a:r>
              <a:rPr lang="es-CL" sz="2800" b="1" dirty="0"/>
              <a:t>Psicomotricidad </a:t>
            </a:r>
            <a:br>
              <a:rPr lang="es-CL" sz="2800" b="1" dirty="0"/>
            </a:br>
            <a:r>
              <a:rPr lang="es-CL" sz="2800" b="1" dirty="0"/>
              <a:t>Profesor Juan Medina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/>
            </a:r>
            <a:br>
              <a:rPr lang="es-CL" sz="2800" dirty="0"/>
            </a:br>
            <a:r>
              <a:rPr lang="es-CL" sz="2000" dirty="0"/>
              <a:t>SEMANA </a:t>
            </a:r>
            <a:r>
              <a:rPr lang="es-CL" sz="2000" dirty="0" smtClean="0"/>
              <a:t>N°28 </a:t>
            </a:r>
            <a:r>
              <a:rPr lang="es-CL" sz="2000" dirty="0"/>
              <a:t>Retroalimentación  </a:t>
            </a:r>
            <a:br>
              <a:rPr lang="es-CL" sz="2000" dirty="0"/>
            </a:br>
            <a:r>
              <a:rPr lang="es-CL" sz="2000" dirty="0"/>
              <a:t>FECHA :05-06 de Octubre  2020</a:t>
            </a:r>
            <a:br>
              <a:rPr lang="es-CL" sz="2000" dirty="0"/>
            </a:br>
            <a:r>
              <a:rPr lang="es-CL" sz="2000" dirty="0"/>
              <a:t>Pre Kínder - Kínder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626" y="3604069"/>
            <a:ext cx="2306871" cy="199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7" descr="quedate en casa">
            <a:extLst>
              <a:ext uri="{FF2B5EF4-FFF2-40B4-BE49-F238E27FC236}">
                <a16:creationId xmlns:a16="http://schemas.microsoft.com/office/drawing/2014/main" xmlns="" id="{4645B3C1-E217-4E20-9785-F651D559CAD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7" y="582826"/>
            <a:ext cx="1772532" cy="1730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Imagen que contiene persona, hombre, agua, parado&#10;&#10;Descripción generada automáticamente">
            <a:extLst>
              <a:ext uri="{FF2B5EF4-FFF2-40B4-BE49-F238E27FC236}">
                <a16:creationId xmlns:a16="http://schemas.microsoft.com/office/drawing/2014/main" xmlns="" id="{7EE2B30F-0FA0-4B77-94B2-377156D792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163" y="3504132"/>
            <a:ext cx="4105673" cy="224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03" r="-5" b="3808"/>
          <a:stretch/>
        </p:blipFill>
        <p:spPr bwMode="auto">
          <a:xfrm>
            <a:off x="7728868" y="5533377"/>
            <a:ext cx="1394173" cy="112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00588253-B025-4948-B4FB-E65D07A7CEBF}"/>
              </a:ext>
            </a:extLst>
          </p:cNvPr>
          <p:cNvSpPr txBox="1"/>
          <p:nvPr/>
        </p:nvSpPr>
        <p:spPr>
          <a:xfrm>
            <a:off x="5716780" y="1395090"/>
            <a:ext cx="3175698" cy="3945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b="1" dirty="0"/>
          </a:p>
        </p:txBody>
      </p:sp>
      <p:pic>
        <p:nvPicPr>
          <p:cNvPr id="36" name="Imagen 35" descr="muy bien">
            <a:extLst>
              <a:ext uri="{FF2B5EF4-FFF2-40B4-BE49-F238E27FC236}">
                <a16:creationId xmlns:a16="http://schemas.microsoft.com/office/drawing/2014/main" xmlns="" id="{3302986E-C08E-4874-800A-485440CB1CF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34672"/>
            <a:ext cx="1613543" cy="119330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ítulo 18">
            <a:extLst>
              <a:ext uri="{FF2B5EF4-FFF2-40B4-BE49-F238E27FC236}">
                <a16:creationId xmlns:a16="http://schemas.microsoft.com/office/drawing/2014/main" xmlns="" id="{F5B3A390-FE8E-45BD-AB4A-3492390241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54632"/>
            <a:ext cx="8229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>
                <a:solidFill>
                  <a:schemeClr val="bg1"/>
                </a:solidFill>
                <a:latin typeface="Britannic Bold" panose="020B0903060703020204" pitchFamily="34" charset="0"/>
              </a:rPr>
              <a:t>Materiales </a:t>
            </a:r>
            <a:r>
              <a:rPr lang="en-US" b="1">
                <a:latin typeface="Britannic Bold" panose="020B0903060703020204" pitchFamily="34" charset="0"/>
              </a:rPr>
              <a:t> </a:t>
            </a:r>
            <a:endParaRPr lang="es-ES" dirty="0"/>
          </a:p>
        </p:txBody>
      </p:sp>
      <p:pic>
        <p:nvPicPr>
          <p:cNvPr id="5" name="Imagen 4" descr="Imagen que contiene Logotipo&#10;&#10;Descripción generada automáticamente">
            <a:extLst>
              <a:ext uri="{FF2B5EF4-FFF2-40B4-BE49-F238E27FC236}">
                <a16:creationId xmlns:a16="http://schemas.microsoft.com/office/drawing/2014/main" xmlns="" id="{E87C47F4-CB69-4AA6-BF9E-0750DAEA22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139" y="1029376"/>
            <a:ext cx="2219325" cy="2066925"/>
          </a:xfrm>
          <a:prstGeom prst="rect">
            <a:avLst/>
          </a:prstGeom>
        </p:spPr>
      </p:pic>
      <p:pic>
        <p:nvPicPr>
          <p:cNvPr id="8" name="Imagen 7" descr="Imagen que contiene Forma&#10;&#10;Descripción generada automáticamente">
            <a:extLst>
              <a:ext uri="{FF2B5EF4-FFF2-40B4-BE49-F238E27FC236}">
                <a16:creationId xmlns:a16="http://schemas.microsoft.com/office/drawing/2014/main" xmlns="" id="{CFE273E3-5A06-4A8C-8CDF-3A7334D18F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38" y="872351"/>
            <a:ext cx="2143125" cy="2143125"/>
          </a:xfrm>
          <a:prstGeom prst="rect">
            <a:avLst/>
          </a:prstGeom>
        </p:spPr>
      </p:pic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xmlns="" id="{4D6EC162-1706-45C1-B96D-8949877986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878" y="1087843"/>
            <a:ext cx="2419350" cy="189547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6A260B00-2337-49E4-8453-E64A8755EF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974" y="3815085"/>
            <a:ext cx="2781300" cy="164782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A4DCB839-83C9-4546-961F-20F0D86A3A4A}"/>
              </a:ext>
            </a:extLst>
          </p:cNvPr>
          <p:cNvSpPr txBox="1"/>
          <p:nvPr/>
        </p:nvSpPr>
        <p:spPr>
          <a:xfrm>
            <a:off x="3923928" y="327401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  <a:latin typeface="Eras Bold ITC" panose="020B0907030504020204" pitchFamily="34" charset="0"/>
              </a:rPr>
              <a:t>Lápiz </a:t>
            </a:r>
            <a:r>
              <a:rPr lang="es-CL" dirty="0"/>
              <a:t> </a:t>
            </a:r>
            <a:endParaRPr lang="es-ES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1438FA77-7722-4C77-A495-2DF9F886437A}"/>
              </a:ext>
            </a:extLst>
          </p:cNvPr>
          <p:cNvSpPr txBox="1"/>
          <p:nvPr/>
        </p:nvSpPr>
        <p:spPr>
          <a:xfrm>
            <a:off x="2904568" y="5634649"/>
            <a:ext cx="3175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  <a:latin typeface="Eras Bold ITC" panose="020B0907030504020204" pitchFamily="34" charset="0"/>
              </a:rPr>
              <a:t>10 TAPAS DE BEBIDA</a:t>
            </a:r>
            <a:r>
              <a:rPr lang="es-CL" dirty="0"/>
              <a:t> </a:t>
            </a:r>
            <a:endParaRPr lang="es-ES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17C3DE89-503E-4AFD-B2EA-A9CB17F52C83}"/>
              </a:ext>
            </a:extLst>
          </p:cNvPr>
          <p:cNvSpPr txBox="1"/>
          <p:nvPr/>
        </p:nvSpPr>
        <p:spPr>
          <a:xfrm>
            <a:off x="6258568" y="3096301"/>
            <a:ext cx="2633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  <a:latin typeface="Eras Bold ITC" panose="020B0907030504020204" pitchFamily="34" charset="0"/>
              </a:rPr>
              <a:t>5 Pares de zapatillas o zapatos  </a:t>
            </a:r>
            <a:r>
              <a:rPr lang="es-CL" dirty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81446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40E2679-6489-4EA9-B42B-47E7972585BD}"/>
              </a:ext>
            </a:extLst>
          </p:cNvPr>
          <p:cNvSpPr txBox="1"/>
          <p:nvPr/>
        </p:nvSpPr>
        <p:spPr>
          <a:xfrm>
            <a:off x="23236" y="63541"/>
            <a:ext cx="5124827" cy="5252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u="sng" dirty="0">
                <a:latin typeface="Britannic Bold" panose="020B0903060703020204" pitchFamily="34" charset="0"/>
                <a:ea typeface="+mn-ea"/>
                <a:cs typeface="+mn-cs"/>
              </a:rPr>
              <a:t>Desarrollo de la </a:t>
            </a:r>
            <a:r>
              <a:rPr lang="en-US" sz="3200" b="1" u="sng" dirty="0" err="1">
                <a:latin typeface="Britannic Bold" panose="020B0903060703020204" pitchFamily="34" charset="0"/>
                <a:ea typeface="+mn-ea"/>
                <a:cs typeface="+mn-cs"/>
              </a:rPr>
              <a:t>clase</a:t>
            </a:r>
            <a:endParaRPr lang="en-US" sz="3200" b="1" u="sng" dirty="0">
              <a:latin typeface="Britannic Bold" panose="020B0903060703020204" pitchFamily="34" charset="0"/>
              <a:ea typeface="+mn-ea"/>
              <a:cs typeface="+mn-cs"/>
            </a:endParaRPr>
          </a:p>
          <a:p>
            <a:pPr>
              <a:lnSpc>
                <a:spcPct val="90000"/>
              </a:lnSpc>
            </a:pPr>
            <a:endParaRPr lang="en-US" sz="3200" b="1" dirty="0">
              <a:latin typeface="Britannic Bold" panose="020B0903060703020204" pitchFamily="34" charset="0"/>
              <a:ea typeface="+mn-ea"/>
              <a:cs typeface="+mn-cs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_tradnl" sz="1800" dirty="0">
                <a:effectLst/>
                <a:latin typeface="Rockwell Nova" panose="020B0604020202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1.Vamos a comenzar, Marcando en nuestro cuaderno : SI -  No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s-ES_tradnl" dirty="0">
              <a:latin typeface="Rockwell Nova" panose="020B0604020202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_tradnl" dirty="0">
                <a:latin typeface="Rockwell Nova" panose="020B0604020202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2.Vamos a colocar las tapas en nuestros dedos y dibujaremos nuestros nombres , luego haremos Torres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s-ES_tradnl" sz="1800" dirty="0">
              <a:effectLst/>
              <a:latin typeface="Rockwell Nova" panose="020B0604020202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_tradnl" sz="1800" dirty="0">
                <a:effectLst/>
                <a:latin typeface="Rockwell Nova" panose="020B0604020202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3.Para Finalizar vamos a poner las zapatillas  o zapatos </a:t>
            </a:r>
            <a:r>
              <a:rPr lang="es-ES_tradnl" dirty="0">
                <a:latin typeface="Rockwell Nova" panose="020B0604020202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ES_tradnl" dirty="0" smtClean="0">
                <a:latin typeface="Rockwell Nova" panose="020B0604020202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s-ES_tradnl" dirty="0">
                <a:latin typeface="Rockwell Nova" panose="020B0604020202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distintas </a:t>
            </a:r>
            <a:r>
              <a:rPr lang="es-ES_tradnl" dirty="0" smtClean="0">
                <a:latin typeface="Rockwell Nova" panose="020B0604020202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direcciones, </a:t>
            </a:r>
            <a:r>
              <a:rPr lang="es-ES_tradnl" dirty="0">
                <a:latin typeface="Rockwell Nova" panose="020B0604020202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s-ES_tradnl" dirty="0" smtClean="0">
                <a:latin typeface="Rockwell Nova" panose="020B0604020202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ejando </a:t>
            </a:r>
            <a:r>
              <a:rPr lang="es-ES_tradnl" dirty="0">
                <a:latin typeface="Rockwell Nova" panose="020B0604020202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un espacio para poder saltar y seguir la secuencia 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s-ES_tradnl" sz="1800" dirty="0">
              <a:effectLst/>
              <a:latin typeface="Rockwell Nova" panose="020B0604020202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s-ES" sz="1800" dirty="0">
              <a:effectLst/>
              <a:latin typeface="Rockwell Nova" panose="020B0604020202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xmlns="" id="{A6CEBA99-D643-4F28-8FE4-EBC344B387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74262" y="5796685"/>
            <a:ext cx="657569" cy="620563"/>
          </a:xfrm>
          <a:prstGeom prst="rect">
            <a:avLst/>
          </a:prstGeom>
        </p:spPr>
      </p:pic>
      <p:pic>
        <p:nvPicPr>
          <p:cNvPr id="21" name="Imagen 20" descr="Icono&#10;&#10;Descripción generada automáticamente">
            <a:extLst>
              <a:ext uri="{FF2B5EF4-FFF2-40B4-BE49-F238E27FC236}">
                <a16:creationId xmlns:a16="http://schemas.microsoft.com/office/drawing/2014/main" xmlns="" id="{4933CBF9-B2B8-4801-A37C-3C5C5BDA46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06640" y="5760367"/>
            <a:ext cx="657569" cy="620563"/>
          </a:xfrm>
          <a:prstGeom prst="rect">
            <a:avLst/>
          </a:prstGeom>
        </p:spPr>
      </p:pic>
      <p:pic>
        <p:nvPicPr>
          <p:cNvPr id="23" name="Imagen 22" descr="Icono&#10;&#10;Descripción generada automáticamente">
            <a:extLst>
              <a:ext uri="{FF2B5EF4-FFF2-40B4-BE49-F238E27FC236}">
                <a16:creationId xmlns:a16="http://schemas.microsoft.com/office/drawing/2014/main" xmlns="" id="{1935C1A5-5EEB-4972-BC68-76668ECF69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761054"/>
            <a:ext cx="657569" cy="620563"/>
          </a:xfrm>
          <a:prstGeom prst="rect">
            <a:avLst/>
          </a:prstGeom>
        </p:spPr>
      </p:pic>
      <p:pic>
        <p:nvPicPr>
          <p:cNvPr id="25" name="Imagen 24" descr="Icono&#10;&#10;Descripción generada automáticamente">
            <a:extLst>
              <a:ext uri="{FF2B5EF4-FFF2-40B4-BE49-F238E27FC236}">
                <a16:creationId xmlns:a16="http://schemas.microsoft.com/office/drawing/2014/main" xmlns="" id="{E00619E3-6B75-44D4-BD99-B0A1EBB434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20515" y="5796686"/>
            <a:ext cx="657569" cy="620563"/>
          </a:xfrm>
          <a:prstGeom prst="rect">
            <a:avLst/>
          </a:prstGeom>
        </p:spPr>
      </p:pic>
      <p:pic>
        <p:nvPicPr>
          <p:cNvPr id="27" name="Imagen 26" descr="Icono&#10;&#10;Descripción generada automáticamente">
            <a:extLst>
              <a:ext uri="{FF2B5EF4-FFF2-40B4-BE49-F238E27FC236}">
                <a16:creationId xmlns:a16="http://schemas.microsoft.com/office/drawing/2014/main" xmlns="" id="{C9C7D11E-70D9-492E-BDA8-84593EA845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4390" y="5779557"/>
            <a:ext cx="657569" cy="620563"/>
          </a:xfrm>
          <a:prstGeom prst="rect">
            <a:avLst/>
          </a:prstGeom>
        </p:spPr>
      </p:pic>
      <p:pic>
        <p:nvPicPr>
          <p:cNvPr id="29" name="Imagen 28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E8C5CD2D-D0B4-4450-BA4E-0ECA7F9C34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944" y="245411"/>
            <a:ext cx="2123951" cy="1592963"/>
          </a:xfrm>
          <a:prstGeom prst="rect">
            <a:avLst/>
          </a:prstGeom>
        </p:spPr>
      </p:pic>
      <p:pic>
        <p:nvPicPr>
          <p:cNvPr id="31" name="Imagen 30" descr="Imagen que contiene sombrero, plástico, vistiendo, azul&#10;&#10;Descripción generada automáticamente">
            <a:extLst>
              <a:ext uri="{FF2B5EF4-FFF2-40B4-BE49-F238E27FC236}">
                <a16:creationId xmlns:a16="http://schemas.microsoft.com/office/drawing/2014/main" xmlns="" id="{82DBE637-7DEC-4735-96EB-119D993F45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985" y="2222361"/>
            <a:ext cx="1303917" cy="1592963"/>
          </a:xfrm>
          <a:prstGeom prst="rect">
            <a:avLst/>
          </a:prstGeom>
        </p:spPr>
      </p:pic>
      <p:pic>
        <p:nvPicPr>
          <p:cNvPr id="33" name="Imagen 32" descr="Imagen que contiene interior, tabla, taza, alimentos&#10;&#10;Descripción generada automáticamente">
            <a:extLst>
              <a:ext uri="{FF2B5EF4-FFF2-40B4-BE49-F238E27FC236}">
                <a16:creationId xmlns:a16="http://schemas.microsoft.com/office/drawing/2014/main" xmlns="" id="{F199C5AB-2BAA-4553-8120-774BB77438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077072"/>
            <a:ext cx="2057372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17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762532" y="272063"/>
            <a:ext cx="4176464" cy="101014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b="1" dirty="0"/>
              <a:t>TICKET DE SALIDA</a:t>
            </a:r>
          </a:p>
          <a:p>
            <a:pPr algn="ctr"/>
            <a:r>
              <a:rPr lang="es-CL" sz="1600" b="1" dirty="0"/>
              <a:t>EDUCACION FISICA</a:t>
            </a:r>
          </a:p>
          <a:p>
            <a:pPr algn="ctr"/>
            <a:r>
              <a:rPr lang="es-CL" sz="1600" b="1" dirty="0"/>
              <a:t>TALLER DE PSICOMOTRICIDAD </a:t>
            </a:r>
          </a:p>
          <a:p>
            <a:pPr algn="ctr"/>
            <a:r>
              <a:rPr lang="es-CL" sz="1600" b="1" dirty="0"/>
              <a:t>SEMANA </a:t>
            </a:r>
            <a:r>
              <a:rPr lang="es-CL" sz="1600" b="1" dirty="0" smtClean="0"/>
              <a:t>28</a:t>
            </a:r>
            <a:endParaRPr lang="es-CL" sz="16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3" y="1530444"/>
            <a:ext cx="6456915" cy="7598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dirty="0"/>
              <a:t>Nombre del Alumno :________________________________</a:t>
            </a:r>
          </a:p>
          <a:p>
            <a:pPr algn="just"/>
            <a:r>
              <a:rPr lang="es-CL" dirty="0"/>
              <a:t>Curso :____________</a:t>
            </a:r>
          </a:p>
          <a:p>
            <a:pPr algn="just"/>
            <a:r>
              <a:rPr lang="es-CL" dirty="0"/>
              <a:t>Fecha: 05-10-2020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2719150" y="4941168"/>
            <a:ext cx="4013090" cy="151201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1600" dirty="0"/>
          </a:p>
          <a:p>
            <a:pPr algn="ctr"/>
            <a:r>
              <a:rPr lang="es-CL" sz="1600" dirty="0"/>
              <a:t>Enviar fotografía de este ticket salida al</a:t>
            </a:r>
          </a:p>
          <a:p>
            <a:pPr algn="ctr"/>
            <a:r>
              <a:rPr lang="es-CL" sz="1600" dirty="0"/>
              <a:t>Correo: </a:t>
            </a:r>
            <a:r>
              <a:rPr lang="es-CL" sz="1600" dirty="0">
                <a:hlinkClick r:id="rId2"/>
              </a:rPr>
              <a:t>juan.medina@colegio-jeanpiaget.cl</a:t>
            </a:r>
            <a:endParaRPr lang="es-CL" sz="1600" dirty="0"/>
          </a:p>
          <a:p>
            <a:pPr algn="ctr"/>
            <a:r>
              <a:rPr lang="es-CL" sz="1600" dirty="0"/>
              <a:t> o vía WhatsApp al Numero </a:t>
            </a:r>
            <a:r>
              <a:rPr lang="es-CL" sz="1600" b="1" i="1" dirty="0"/>
              <a:t>+56962285806 </a:t>
            </a:r>
            <a:r>
              <a:rPr lang="es-CL" sz="1600" dirty="0"/>
              <a:t>(Indicando Nombre del Alumno , Curso al que pertenece y Semana Trabajada).</a:t>
            </a:r>
            <a:endParaRPr lang="es-ES" sz="1600" dirty="0"/>
          </a:p>
          <a:p>
            <a:pPr algn="ctr"/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590" y="215141"/>
            <a:ext cx="1555494" cy="1343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64326" y="215141"/>
            <a:ext cx="2281008" cy="759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Retrolalintacion </a:t>
            </a:r>
          </a:p>
        </p:txBody>
      </p:sp>
      <p:pic>
        <p:nvPicPr>
          <p:cNvPr id="8" name="Picture 8" descr="Film Camera Sticker by Martina Martian for iOS &amp; Android | GIPHY">
            <a:extLst>
              <a:ext uri="{FF2B5EF4-FFF2-40B4-BE49-F238E27FC236}">
                <a16:creationId xmlns:a16="http://schemas.microsoft.com/office/drawing/2014/main" xmlns="" id="{0EEC77A5-8463-45CB-8693-0B5A9C53B4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1" y="2129772"/>
            <a:ext cx="2005941" cy="200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Signo de Interrogación Animado (con imágenes) | Preguntas al azar ...">
            <a:extLst>
              <a:ext uri="{FF2B5EF4-FFF2-40B4-BE49-F238E27FC236}">
                <a16:creationId xmlns:a16="http://schemas.microsoft.com/office/drawing/2014/main" xmlns="" id="{5AC7A21E-D53F-4410-80D0-F8839EE72F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824" y="4518222"/>
            <a:ext cx="1584176" cy="193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 descr="quedate en casa">
            <a:extLst>
              <a:ext uri="{FF2B5EF4-FFF2-40B4-BE49-F238E27FC236}">
                <a16:creationId xmlns:a16="http://schemas.microsoft.com/office/drawing/2014/main" xmlns="" id="{FDBB291E-E51C-4345-97C6-1A3A46E8993D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6" y="4941168"/>
            <a:ext cx="1283645" cy="135982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DA792EDD-9154-4AF3-8CB9-26342E8F7906}"/>
              </a:ext>
            </a:extLst>
          </p:cNvPr>
          <p:cNvSpPr txBox="1"/>
          <p:nvPr/>
        </p:nvSpPr>
        <p:spPr>
          <a:xfrm>
            <a:off x="2466565" y="2908024"/>
            <a:ext cx="3044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/>
              <a:t> </a:t>
            </a:r>
            <a:endParaRPr lang="es-ES" sz="36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07F5936-06AF-4D73-A04C-CD0EDEBB32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690" y="2489361"/>
            <a:ext cx="2143959" cy="1426708"/>
          </a:xfrm>
          <a:prstGeom prst="rect">
            <a:avLst/>
          </a:prstGeom>
        </p:spPr>
      </p:pic>
      <p:sp>
        <p:nvSpPr>
          <p:cNvPr id="14" name="3 CuadroTexto">
            <a:extLst>
              <a:ext uri="{FF2B5EF4-FFF2-40B4-BE49-F238E27FC236}">
                <a16:creationId xmlns:a16="http://schemas.microsoft.com/office/drawing/2014/main" xmlns="" id="{4E0EA3DF-D7F2-41BA-93EA-54CCEAC5A7CF}"/>
              </a:ext>
            </a:extLst>
          </p:cNvPr>
          <p:cNvSpPr txBox="1"/>
          <p:nvPr/>
        </p:nvSpPr>
        <p:spPr>
          <a:xfrm>
            <a:off x="1966573" y="2651969"/>
            <a:ext cx="770485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¿</a:t>
            </a:r>
            <a:r>
              <a:rPr lang="es-ES" sz="2000" b="1" dirty="0"/>
              <a:t>Cosas que aprendí Hoy ? </a:t>
            </a:r>
            <a:r>
              <a:rPr lang="es-ES_tradn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Comenta.</a:t>
            </a:r>
            <a:endParaRPr lang="es-ES_tradnl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E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_tradn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s-ES_tradn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¿</a:t>
            </a:r>
            <a:r>
              <a:rPr lang="es-ES" sz="2000" b="1" dirty="0"/>
              <a:t>Cosas que debo mejorar</a:t>
            </a:r>
            <a:r>
              <a:rPr lang="es-ES_tradn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? Por </a:t>
            </a:r>
            <a:r>
              <a:rPr lang="es-ES_tradnl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qué </a:t>
            </a:r>
            <a:r>
              <a:rPr lang="es-ES_tradn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just"/>
            <a:endParaRPr lang="es-ES_tradnl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_tradn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s-ES_tradn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Elige </a:t>
            </a:r>
            <a:r>
              <a:rPr lang="es-ES_tradn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actividad  y crea una Variante.</a:t>
            </a:r>
            <a:endParaRPr lang="es-E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dirty="0"/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131514"/>
              </p:ext>
            </p:extLst>
          </p:nvPr>
        </p:nvGraphicFramePr>
        <p:xfrm>
          <a:off x="467544" y="1484784"/>
          <a:ext cx="8208912" cy="5247728"/>
        </p:xfrm>
        <a:graphic>
          <a:graphicData uri="http://schemas.openxmlformats.org/drawingml/2006/table">
            <a:tbl>
              <a:tblPr firstRow="1" firstCol="1" bandRow="1"/>
              <a:tblGrid>
                <a:gridCol w="25983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105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09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ES" sz="1400" dirty="0"/>
                        <a:t>Taller de Educación física /Pre Kínder -  Kínder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02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/>
                        <a:t>Juan Medina Allendes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02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Sandra Soto \ Karla Muñoz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46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OA 6. Coordinar con precisión y eficiencia sus habilidades psicomotrices finas en función de sus intereses de exploración y juego.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OA 7. Resolver desafíos prácticos manteniendo control, equilibrio y coordinación al combinar diversos movimientos, posturas y desplazamientos tales como: lanzar y recibir, desplazarse en planos inclinados, seguir ritmos, en una variedad de juegos. </a:t>
                      </a:r>
                      <a:endParaRPr lang="es-CL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73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DEFINICION RETROALIENTACION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Es la Información que se entrega a los estudiantes después de una evaluación para ver que aspecto se pueden mejorar y que podemos reforzar ,sobre lo que aprendimos.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27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/>
                        <a:t>Psicomotricidad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619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Realizar una Retroalimentación  de las Evaluación de clases anterior.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Creación  de un video o fotografías de los ejercicios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619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/>
                        </a:rPr>
                        <a:t>Formativa \  A través de un informe Psicomotriz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596" y="112557"/>
            <a:ext cx="1387241" cy="1198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3789ACD-4509-4FCD-94BE-C9A0136113D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56" y="353121"/>
            <a:ext cx="1583663" cy="9112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xmlns="" id="{3A9D504D-D599-41EB-A279-E2E7FFF4A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298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L" b="1" dirty="0">
                <a:latin typeface="Britannic Bold" panose="020B0903060703020204" pitchFamily="34" charset="0"/>
              </a:rPr>
              <a:t>Normas </a:t>
            </a:r>
            <a:br>
              <a:rPr lang="es-CL" b="1" dirty="0">
                <a:latin typeface="Britannic Bold" panose="020B0903060703020204" pitchFamily="34" charset="0"/>
              </a:rPr>
            </a:br>
            <a:r>
              <a:rPr lang="es-CL" b="1" dirty="0">
                <a:latin typeface="Britannic Bold" panose="020B0903060703020204" pitchFamily="34" charset="0"/>
              </a:rPr>
              <a:t>para nuestras Clases Virtuales </a:t>
            </a:r>
          </a:p>
        </p:txBody>
      </p:sp>
      <p:pic>
        <p:nvPicPr>
          <p:cNvPr id="6" name="Picture 2" descr="Dibujos Animados. Despertador. Mañana. Hora. Para Tu Diseño ...">
            <a:extLst>
              <a:ext uri="{FF2B5EF4-FFF2-40B4-BE49-F238E27FC236}">
                <a16:creationId xmlns:a16="http://schemas.microsoft.com/office/drawing/2014/main" xmlns="" id="{76CE7F5C-FFB3-4F40-94BA-5D28379169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" r="8181" b="8181"/>
          <a:stretch/>
        </p:blipFill>
        <p:spPr bwMode="auto">
          <a:xfrm>
            <a:off x="336019" y="1556792"/>
            <a:ext cx="1511781" cy="1583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BE81FC61-B138-4F8E-B3EF-CAA0FC3AD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874" y="1556792"/>
            <a:ext cx="1469157" cy="1469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Pulgares arriba botella de agua Gratis Dibujos Animados Imágene ...">
            <a:extLst>
              <a:ext uri="{FF2B5EF4-FFF2-40B4-BE49-F238E27FC236}">
                <a16:creationId xmlns:a16="http://schemas.microsoft.com/office/drawing/2014/main" xmlns="" id="{E524B064-0A55-4DF4-8BC8-92F82AC9F4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3" r="5658"/>
          <a:stretch/>
        </p:blipFill>
        <p:spPr bwMode="auto">
          <a:xfrm>
            <a:off x="5235105" y="1460322"/>
            <a:ext cx="1227237" cy="1680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escuchar - Orientación Andújar - Recursos Educativos">
            <a:extLst>
              <a:ext uri="{FF2B5EF4-FFF2-40B4-BE49-F238E27FC236}">
                <a16:creationId xmlns:a16="http://schemas.microsoft.com/office/drawing/2014/main" xmlns="" id="{76974D4D-51B1-4C9B-B8BB-B05978A57B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9" t="11628" r="5231" b="25415"/>
          <a:stretch/>
        </p:blipFill>
        <p:spPr bwMode="auto">
          <a:xfrm>
            <a:off x="7154845" y="1492876"/>
            <a:ext cx="1531807" cy="1478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Los deportes, los niños y el encierro - Pauta.cl">
            <a:extLst>
              <a:ext uri="{FF2B5EF4-FFF2-40B4-BE49-F238E27FC236}">
                <a16:creationId xmlns:a16="http://schemas.microsoft.com/office/drawing/2014/main" xmlns="" id="{5AE9DF17-1F5D-4B28-A281-C9123CBDFD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9" r="7713"/>
          <a:stretch/>
        </p:blipFill>
        <p:spPr bwMode="auto">
          <a:xfrm>
            <a:off x="430610" y="4192306"/>
            <a:ext cx="2376264" cy="1577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Dibujos de deportes">
            <a:extLst>
              <a:ext uri="{FF2B5EF4-FFF2-40B4-BE49-F238E27FC236}">
                <a16:creationId xmlns:a16="http://schemas.microsoft.com/office/drawing/2014/main" xmlns="" id="{93DDFDA3-818D-43E7-9B40-0D66C1E5DF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1" t="6423" r="6085" b="6070"/>
          <a:stretch/>
        </p:blipFill>
        <p:spPr bwMode="auto">
          <a:xfrm>
            <a:off x="4182857" y="3863046"/>
            <a:ext cx="1264209" cy="1959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Iniciando Clases virtuales de Dibujo. - Municipalidad de Puerto Cortés">
            <a:extLst>
              <a:ext uri="{FF2B5EF4-FFF2-40B4-BE49-F238E27FC236}">
                <a16:creationId xmlns:a16="http://schemas.microsoft.com/office/drawing/2014/main" xmlns="" id="{A153436D-3307-43A2-9907-A37AC737E1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2" t="29399" r="13292"/>
          <a:stretch/>
        </p:blipFill>
        <p:spPr bwMode="auto">
          <a:xfrm>
            <a:off x="6343648" y="4192306"/>
            <a:ext cx="2448272" cy="1513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021A03A5-AF4F-4684-8F83-5F582112642B}"/>
              </a:ext>
            </a:extLst>
          </p:cNvPr>
          <p:cNvSpPr txBox="1"/>
          <p:nvPr/>
        </p:nvSpPr>
        <p:spPr>
          <a:xfrm>
            <a:off x="179512" y="3266328"/>
            <a:ext cx="2301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Seamos puntuales</a:t>
            </a:r>
            <a:endParaRPr lang="en-US" sz="2000" b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954FC007-CE36-4BD0-8222-2BD37B8DA5BF}"/>
              </a:ext>
            </a:extLst>
          </p:cNvPr>
          <p:cNvSpPr txBox="1"/>
          <p:nvPr/>
        </p:nvSpPr>
        <p:spPr>
          <a:xfrm>
            <a:off x="2558046" y="3075057"/>
            <a:ext cx="2256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     Mantener el micrófono apagado </a:t>
            </a:r>
            <a:endParaRPr lang="en-US" sz="2000" b="1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7C6B6BDF-2BC5-4450-9DD6-30CA3AAB8922}"/>
              </a:ext>
            </a:extLst>
          </p:cNvPr>
          <p:cNvSpPr txBox="1"/>
          <p:nvPr/>
        </p:nvSpPr>
        <p:spPr>
          <a:xfrm>
            <a:off x="4930496" y="3291369"/>
            <a:ext cx="1896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Botella de agua </a:t>
            </a:r>
            <a:endParaRPr lang="en-US" sz="2000" b="1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130CA6AE-469B-40C2-9E07-260A3D59D486}"/>
              </a:ext>
            </a:extLst>
          </p:cNvPr>
          <p:cNvSpPr txBox="1"/>
          <p:nvPr/>
        </p:nvSpPr>
        <p:spPr>
          <a:xfrm>
            <a:off x="7056784" y="3144195"/>
            <a:ext cx="190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Escuchamos con</a:t>
            </a:r>
          </a:p>
          <a:p>
            <a:r>
              <a:rPr lang="es-ES" sz="2000" b="1" dirty="0"/>
              <a:t>     atención </a:t>
            </a:r>
            <a:endParaRPr lang="en-US" sz="2000" b="1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FD09B293-97BE-4FB2-99A8-36482252A6AD}"/>
              </a:ext>
            </a:extLst>
          </p:cNvPr>
          <p:cNvSpPr txBox="1"/>
          <p:nvPr/>
        </p:nvSpPr>
        <p:spPr>
          <a:xfrm>
            <a:off x="336019" y="5882913"/>
            <a:ext cx="2796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Ubicarse en un espacio </a:t>
            </a:r>
          </a:p>
          <a:p>
            <a:r>
              <a:rPr lang="es-ES" sz="2000" b="1" dirty="0"/>
              <a:t>           adecuado </a:t>
            </a:r>
            <a:endParaRPr lang="en-US" sz="2000" b="1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xmlns="" id="{824A28FE-A285-45A6-8544-48E6FBFBDAB0}"/>
              </a:ext>
            </a:extLst>
          </p:cNvPr>
          <p:cNvSpPr txBox="1"/>
          <p:nvPr/>
        </p:nvSpPr>
        <p:spPr>
          <a:xfrm>
            <a:off x="3949123" y="5935559"/>
            <a:ext cx="1918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Buzo y zapatillas </a:t>
            </a:r>
            <a:endParaRPr lang="en-US" sz="2000" b="1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xmlns="" id="{D0FC970F-C20B-4FD5-A211-E2F2BC5B49A7}"/>
              </a:ext>
            </a:extLst>
          </p:cNvPr>
          <p:cNvSpPr txBox="1"/>
          <p:nvPr/>
        </p:nvSpPr>
        <p:spPr>
          <a:xfrm>
            <a:off x="6510213" y="5835931"/>
            <a:ext cx="2656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Evita distraerte del</a:t>
            </a:r>
          </a:p>
          <a:p>
            <a:r>
              <a:rPr lang="es-ES" sz="2000" b="1" dirty="0"/>
              <a:t>         objetivo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76496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9505" y="150890"/>
            <a:ext cx="8229600" cy="1143000"/>
          </a:xfrm>
        </p:spPr>
        <p:txBody>
          <a:bodyPr/>
          <a:lstStyle/>
          <a:p>
            <a:r>
              <a:rPr lang="es-CL" u="sng" dirty="0"/>
              <a:t>Importante</a:t>
            </a:r>
            <a:r>
              <a:rPr lang="es-CL" dirty="0"/>
              <a:t>: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53" y="819703"/>
            <a:ext cx="2741612" cy="274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06457" y="1674649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82" y="3470541"/>
            <a:ext cx="2213256" cy="270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262512" y="4272314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2AF25C9B-2803-49A5-B012-E3849B9A7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638" y="149749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2 Título">
            <a:extLst>
              <a:ext uri="{FF2B5EF4-FFF2-40B4-BE49-F238E27FC236}">
                <a16:creationId xmlns:a16="http://schemas.microsoft.com/office/drawing/2014/main" xmlns="" id="{9095D74D-D6D4-40A0-84A6-51ADD1125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086" y="26098"/>
            <a:ext cx="4848966" cy="103620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900" b="1" u="sng" dirty="0"/>
              <a:t/>
            </a:r>
            <a:br>
              <a:rPr lang="en-US" sz="2900" b="1" u="sng" dirty="0"/>
            </a:br>
            <a:r>
              <a:rPr lang="en-US" sz="2900" b="1" u="sng" dirty="0" err="1" smtClean="0"/>
              <a:t>Retroalimentación</a:t>
            </a:r>
            <a:r>
              <a:rPr lang="en-US" sz="2900" b="1" u="sng" dirty="0" smtClean="0"/>
              <a:t> </a:t>
            </a:r>
            <a:endParaRPr lang="en-US" sz="2900" b="1" u="sng" dirty="0"/>
          </a:p>
        </p:txBody>
      </p:sp>
      <p:pic>
        <p:nvPicPr>
          <p:cNvPr id="8" name="Picture 6" descr="Signo de Interrogación Animado (con imágenes) | Preguntas al azar ...">
            <a:extLst>
              <a:ext uri="{FF2B5EF4-FFF2-40B4-BE49-F238E27FC236}">
                <a16:creationId xmlns:a16="http://schemas.microsoft.com/office/drawing/2014/main" xmlns="" id="{0657F9D2-4FB3-4C20-ADAD-BBF6149D00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694" y="61236"/>
            <a:ext cx="1283515" cy="156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630B295A-2105-4F83-87A6-6CE763CDB5A5}"/>
              </a:ext>
            </a:extLst>
          </p:cNvPr>
          <p:cNvSpPr txBox="1"/>
          <p:nvPr/>
        </p:nvSpPr>
        <p:spPr>
          <a:xfrm>
            <a:off x="146601" y="4999940"/>
            <a:ext cx="32012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Coordinación ojo – mano:</a:t>
            </a:r>
          </a:p>
          <a:p>
            <a:r>
              <a:rPr lang="es-CL" b="1" dirty="0">
                <a:latin typeface="Calibri" panose="020F0502020204030204" pitchFamily="34" charset="0"/>
                <a:cs typeface="Times New Roman" panose="02020603050405020304" pitchFamily="18" charset="0"/>
              </a:rPr>
              <a:t>Capacidad de utilizar al mismo tiempo manos y la vista.</a:t>
            </a:r>
            <a:endParaRPr lang="es-ES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0A0C9EE9-C0F9-42B4-8195-3CB7A805E464}"/>
              </a:ext>
            </a:extLst>
          </p:cNvPr>
          <p:cNvSpPr txBox="1"/>
          <p:nvPr/>
        </p:nvSpPr>
        <p:spPr>
          <a:xfrm>
            <a:off x="5849888" y="4790793"/>
            <a:ext cx="32941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 Coordinación ojo –pie:</a:t>
            </a:r>
          </a:p>
          <a:p>
            <a:r>
              <a:rPr lang="es-CL" b="1" dirty="0">
                <a:latin typeface="Calibri" panose="020F0502020204030204" pitchFamily="34" charset="0"/>
                <a:cs typeface="Times New Roman" panose="02020603050405020304" pitchFamily="18" charset="0"/>
              </a:rPr>
              <a:t>Capacidad de Utilizar al mismo tiempo los pies y la vista. </a:t>
            </a:r>
            <a:endParaRPr lang="es-ES" b="1" dirty="0"/>
          </a:p>
        </p:txBody>
      </p:sp>
      <p:pic>
        <p:nvPicPr>
          <p:cNvPr id="18" name="Imagen 17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80298504-EA7C-4AD1-823D-F4FEE6BBC2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485" y="2335401"/>
            <a:ext cx="2066925" cy="2209800"/>
          </a:xfrm>
          <a:prstGeom prst="rect">
            <a:avLst/>
          </a:prstGeom>
        </p:spPr>
      </p:pic>
      <p:pic>
        <p:nvPicPr>
          <p:cNvPr id="22" name="Imagen 21" descr="Imagen que contiene competencia de atletismo, niño, joven, frente&#10;&#10;Descripción generada automáticamente">
            <a:extLst>
              <a:ext uri="{FF2B5EF4-FFF2-40B4-BE49-F238E27FC236}">
                <a16:creationId xmlns:a16="http://schemas.microsoft.com/office/drawing/2014/main" xmlns="" id="{20198F01-25A1-41F9-9328-A4B7031FD8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51" y="2335401"/>
            <a:ext cx="1558495" cy="250944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DCF176BC-87F6-4A81-9D58-909C55C2DCED}"/>
              </a:ext>
            </a:extLst>
          </p:cNvPr>
          <p:cNvSpPr txBox="1"/>
          <p:nvPr/>
        </p:nvSpPr>
        <p:spPr>
          <a:xfrm>
            <a:off x="2286000" y="1081501"/>
            <a:ext cx="5886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800" dirty="0">
                <a:effectLst/>
                <a:latin typeface="Rockwell Nova" panose="020B0604020202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Vamos a comenzar, Marcando en nuestro cuaderno : SI -  No </a:t>
            </a:r>
            <a:endParaRPr lang="es-ES" dirty="0"/>
          </a:p>
        </p:txBody>
      </p:sp>
      <p:pic>
        <p:nvPicPr>
          <p:cNvPr id="3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0326B89B-325D-4F9C-9445-CED164DF50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024" y="1954223"/>
            <a:ext cx="2123951" cy="159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15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4891BF26-D642-41DF-9FB6-A84F77BCC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080" y="359397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Signo de Interrogación Animado (con imágenes) | Preguntas al azar ...">
            <a:extLst>
              <a:ext uri="{FF2B5EF4-FFF2-40B4-BE49-F238E27FC236}">
                <a16:creationId xmlns:a16="http://schemas.microsoft.com/office/drawing/2014/main" xmlns="" id="{52C1BA44-7698-422E-A3D7-B5DC54EE83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162" y="209736"/>
            <a:ext cx="1283515" cy="156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30A7A99F-00AF-46DF-87A2-DBD5FB189748}"/>
              </a:ext>
            </a:extLst>
          </p:cNvPr>
          <p:cNvSpPr txBox="1"/>
          <p:nvPr/>
        </p:nvSpPr>
        <p:spPr>
          <a:xfrm>
            <a:off x="395536" y="486914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Equilibrio Dinámico </a:t>
            </a:r>
          </a:p>
          <a:p>
            <a:r>
              <a:rPr lang="es-CL" b="1" dirty="0">
                <a:latin typeface="Calibri" panose="020F0502020204030204" pitchFamily="34" charset="0"/>
                <a:cs typeface="Times New Roman" panose="02020603050405020304" pitchFamily="18" charset="0"/>
              </a:rPr>
              <a:t>Mantener una posición con Movimiento </a:t>
            </a:r>
            <a:endParaRPr lang="es-ES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19E93F03-6CBE-465F-9C24-35746DA766DF}"/>
              </a:ext>
            </a:extLst>
          </p:cNvPr>
          <p:cNvSpPr txBox="1"/>
          <p:nvPr/>
        </p:nvSpPr>
        <p:spPr>
          <a:xfrm>
            <a:off x="5652120" y="505004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b="1" u="sng" dirty="0">
                <a:latin typeface="Calibri" panose="020F0502020204030204" pitchFamily="34" charset="0"/>
                <a:cs typeface="Times New Roman" panose="02020603050405020304" pitchFamily="18" charset="0"/>
              </a:rPr>
              <a:t>Equilibrio Estático</a:t>
            </a:r>
          </a:p>
          <a:p>
            <a:r>
              <a:rPr lang="es-CL" b="1" dirty="0">
                <a:latin typeface="Calibri" panose="020F0502020204030204" pitchFamily="34" charset="0"/>
                <a:cs typeface="Times New Roman" panose="02020603050405020304" pitchFamily="18" charset="0"/>
              </a:rPr>
              <a:t>Mantener Posición  sin Movimiento</a:t>
            </a:r>
            <a:endParaRPr lang="es-ES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E3CC7A9C-35F1-4E79-B9F4-CC1AC618AF4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162" y="2326295"/>
            <a:ext cx="1986278" cy="2290397"/>
          </a:xfrm>
          <a:prstGeom prst="rect">
            <a:avLst/>
          </a:prstGeom>
          <a:noFill/>
        </p:spPr>
      </p:pic>
      <p:pic>
        <p:nvPicPr>
          <p:cNvPr id="27" name="Imagen 26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3F6E8B9D-24E7-48C4-BF1B-FB664E041B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014" y="2073839"/>
            <a:ext cx="1936011" cy="2795310"/>
          </a:xfrm>
          <a:prstGeom prst="rect">
            <a:avLst/>
          </a:prstGeom>
        </p:spPr>
      </p:pic>
      <p:pic>
        <p:nvPicPr>
          <p:cNvPr id="2" name="Imagen 1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770078B4-38EB-4916-8488-5240ADF336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731" y="211223"/>
            <a:ext cx="2123951" cy="159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57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78DABC1B-DB74-4CFD-BA7F-757A2ECA2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346118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Signo de Interrogación Animado (con imágenes) | Preguntas al azar ...">
            <a:extLst>
              <a:ext uri="{FF2B5EF4-FFF2-40B4-BE49-F238E27FC236}">
                <a16:creationId xmlns:a16="http://schemas.microsoft.com/office/drawing/2014/main" xmlns="" id="{A1A122E8-3354-4C8A-A678-B0D9B0F70D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049" y="5501"/>
            <a:ext cx="1283515" cy="156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CA4A3DC6-0C08-4B25-9779-82F66804B90F}"/>
              </a:ext>
            </a:extLst>
          </p:cNvPr>
          <p:cNvSpPr txBox="1"/>
          <p:nvPr/>
        </p:nvSpPr>
        <p:spPr>
          <a:xfrm>
            <a:off x="539552" y="444899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Lanzamientos:</a:t>
            </a:r>
          </a:p>
          <a:p>
            <a:r>
              <a:rPr lang="es-CL" b="1" dirty="0">
                <a:latin typeface="Calibri" panose="020F0502020204030204" pitchFamily="34" charset="0"/>
                <a:cs typeface="Times New Roman" panose="02020603050405020304" pitchFamily="18" charset="0"/>
              </a:rPr>
              <a:t>Acción de lanzar algún objeto </a:t>
            </a:r>
            <a:endParaRPr lang="es-ES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4E5FA02D-290E-42E7-81F8-5D98FE679C32}"/>
              </a:ext>
            </a:extLst>
          </p:cNvPr>
          <p:cNvSpPr txBox="1"/>
          <p:nvPr/>
        </p:nvSpPr>
        <p:spPr>
          <a:xfrm>
            <a:off x="5678491" y="4448992"/>
            <a:ext cx="29259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b="1" u="sng" dirty="0">
                <a:latin typeface="Calibri" panose="020F0502020204030204" pitchFamily="34" charset="0"/>
                <a:cs typeface="Times New Roman" panose="02020603050405020304" pitchFamily="18" charset="0"/>
              </a:rPr>
              <a:t>Saltos:</a:t>
            </a:r>
          </a:p>
          <a:p>
            <a:r>
              <a:rPr lang="es-ES" b="1" dirty="0">
                <a:latin typeface="Calibri" panose="020F0502020204030204" pitchFamily="34" charset="0"/>
                <a:cs typeface="Times New Roman" panose="02020603050405020304" pitchFamily="18" charset="0"/>
              </a:rPr>
              <a:t>Movimiento que consiste en elevarse del suelo con impulso,</a:t>
            </a:r>
          </a:p>
        </p:txBody>
      </p:sp>
      <p:pic>
        <p:nvPicPr>
          <p:cNvPr id="17" name="Imagen 16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E0959AC5-8FDD-498D-ADC7-3A19F97CF2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25257"/>
            <a:ext cx="2714626" cy="2171701"/>
          </a:xfrm>
          <a:prstGeom prst="rect">
            <a:avLst/>
          </a:prstGeom>
        </p:spPr>
      </p:pic>
      <p:pic>
        <p:nvPicPr>
          <p:cNvPr id="23" name="Imagen 22" descr="Un dibujo de una persona&#10;&#10;Descripción generada automáticamente">
            <a:extLst>
              <a:ext uri="{FF2B5EF4-FFF2-40B4-BE49-F238E27FC236}">
                <a16:creationId xmlns:a16="http://schemas.microsoft.com/office/drawing/2014/main" xmlns="" id="{9DA390C9-02E4-4653-8974-3D01ADA4AE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491" y="2026619"/>
            <a:ext cx="2714626" cy="2171701"/>
          </a:xfrm>
          <a:prstGeom prst="rect">
            <a:avLst/>
          </a:prstGeom>
        </p:spPr>
      </p:pic>
      <p:pic>
        <p:nvPicPr>
          <p:cNvPr id="2" name="Imagen 1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43763C21-1433-4050-875C-396A190DE7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540" y="182983"/>
            <a:ext cx="2123951" cy="159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583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igno de Interrogación Animado (con imágenes) | Preguntas al azar ...">
            <a:extLst>
              <a:ext uri="{FF2B5EF4-FFF2-40B4-BE49-F238E27FC236}">
                <a16:creationId xmlns:a16="http://schemas.microsoft.com/office/drawing/2014/main" xmlns="" id="{EB68A24B-19DB-4992-9CC1-F1C8CF36AE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575" y="47030"/>
            <a:ext cx="1283515" cy="156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5B47113B-E47E-4BF2-A230-99EB3CEB2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530" y="371981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7F5E0A9E-96AE-467D-94F0-3C43DD055170}"/>
              </a:ext>
            </a:extLst>
          </p:cNvPr>
          <p:cNvSpPr txBox="1"/>
          <p:nvPr/>
        </p:nvSpPr>
        <p:spPr>
          <a:xfrm>
            <a:off x="3370581" y="5067747"/>
            <a:ext cx="26321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Motricidad fina:</a:t>
            </a:r>
          </a:p>
          <a:p>
            <a:r>
              <a:rPr lang="es-C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Coordinación de movimientos musculares pequeños.</a:t>
            </a:r>
            <a:endParaRPr lang="es-ES" b="1" u="sng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370DCDD2-70B1-4D85-AF82-BAE94BE0F664}"/>
              </a:ext>
            </a:extLst>
          </p:cNvPr>
          <p:cNvSpPr txBox="1"/>
          <p:nvPr/>
        </p:nvSpPr>
        <p:spPr>
          <a:xfrm>
            <a:off x="214955" y="3923084"/>
            <a:ext cx="29263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 de la respiración:</a:t>
            </a:r>
          </a:p>
          <a:p>
            <a:r>
              <a:rPr lang="es-ES" b="1" dirty="0"/>
              <a:t>Capacidad de Mover Objetos con nuestro propio aire.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85B964E9-A652-4927-899C-9594C2DE0D1B}"/>
              </a:ext>
            </a:extLst>
          </p:cNvPr>
          <p:cNvSpPr txBox="1"/>
          <p:nvPr/>
        </p:nvSpPr>
        <p:spPr>
          <a:xfrm>
            <a:off x="6002689" y="4439318"/>
            <a:ext cx="29263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Manipulación:</a:t>
            </a:r>
          </a:p>
          <a:p>
            <a:r>
              <a:rPr lang="es-CL" b="1" dirty="0">
                <a:latin typeface="Calibri" panose="020F0502020204030204" pitchFamily="34" charset="0"/>
                <a:cs typeface="Times New Roman" panose="02020603050405020304" pitchFamily="18" charset="0"/>
              </a:rPr>
              <a:t>Acciones Caporales que se  realizan con las manos  </a:t>
            </a:r>
            <a:endParaRPr lang="es-ES" b="1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D70D0024-0832-451C-9692-07BB86B5C1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89768" y="2850491"/>
            <a:ext cx="2242825" cy="1673493"/>
          </a:xfrm>
          <a:prstGeom prst="rect">
            <a:avLst/>
          </a:prstGeom>
        </p:spPr>
      </p:pic>
      <p:pic>
        <p:nvPicPr>
          <p:cNvPr id="19" name="Imagen 18" descr="Imagen que contiene pasto, exterior, persona, pequeño&#10;&#10;Descripción generada automáticamente">
            <a:extLst>
              <a:ext uri="{FF2B5EF4-FFF2-40B4-BE49-F238E27FC236}">
                <a16:creationId xmlns:a16="http://schemas.microsoft.com/office/drawing/2014/main" xmlns="" id="{7DD8226F-AC12-45FD-8267-4E5E8F244D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04" y="1933560"/>
            <a:ext cx="2322866" cy="1545761"/>
          </a:xfrm>
          <a:prstGeom prst="rect">
            <a:avLst/>
          </a:prstGeom>
        </p:spPr>
      </p:pic>
      <p:pic>
        <p:nvPicPr>
          <p:cNvPr id="25" name="Imagen 24" descr="Imagen que contiene texto, mapa, dibujo&#10;&#10;Descripción generada automáticamente">
            <a:extLst>
              <a:ext uri="{FF2B5EF4-FFF2-40B4-BE49-F238E27FC236}">
                <a16:creationId xmlns:a16="http://schemas.microsoft.com/office/drawing/2014/main" xmlns="" id="{F8182DA9-1FFA-452B-ABED-59E4284D6F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689" y="2608860"/>
            <a:ext cx="2952750" cy="1543050"/>
          </a:xfrm>
          <a:prstGeom prst="rect">
            <a:avLst/>
          </a:prstGeom>
        </p:spPr>
      </p:pic>
      <p:pic>
        <p:nvPicPr>
          <p:cNvPr id="2" name="Imagen 1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C7C84B10-AA0C-45D1-8A06-281BC9FB1B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581" y="379473"/>
            <a:ext cx="2123951" cy="159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07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98954" y="450973"/>
            <a:ext cx="3373415" cy="78074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000" b="1" dirty="0" err="1">
                <a:latin typeface="Britannic Bold" panose="020B0903060703020204" pitchFamily="34" charset="0"/>
              </a:rPr>
              <a:t>Motivación</a:t>
            </a:r>
            <a:r>
              <a:rPr lang="en-US" sz="4700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13" name="Imagen 12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7607415F-1407-4286-B14A-595C028A0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520" y="2315411"/>
            <a:ext cx="2227177" cy="222717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954" y="5005421"/>
            <a:ext cx="1777449" cy="153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DC034BB4-8B50-4484-85C4-0CE4699284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642643" y="0"/>
            <a:ext cx="0" cy="6858000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 descr="Imagen que contiene reloj, dibujo, cocina&#10;&#10;Descripción generada automáticamente">
            <a:extLst>
              <a:ext uri="{FF2B5EF4-FFF2-40B4-BE49-F238E27FC236}">
                <a16:creationId xmlns:a16="http://schemas.microsoft.com/office/drawing/2014/main" xmlns="" id="{5CD4A014-3F88-4164-AC72-708B75F79C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910" y="123057"/>
            <a:ext cx="2046136" cy="1913844"/>
          </a:xfrm>
          <a:prstGeom prst="rect">
            <a:avLst/>
          </a:prstGeom>
        </p:spPr>
      </p:pic>
      <p:cxnSp>
        <p:nvCxnSpPr>
          <p:cNvPr id="36" name="Straight Connector 19">
            <a:extLst>
              <a:ext uri="{FF2B5EF4-FFF2-40B4-BE49-F238E27FC236}">
                <a16:creationId xmlns:a16="http://schemas.microsoft.com/office/drawing/2014/main" xmlns="" id="{81B200F7-B57A-4824-BB91-B6624450A5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572000" y="2228770"/>
            <a:ext cx="4572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FA92245C-961F-47D5-9691-272D28692D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02562" y="4581803"/>
            <a:ext cx="4541438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n 27">
            <a:extLst>
              <a:ext uri="{FF2B5EF4-FFF2-40B4-BE49-F238E27FC236}">
                <a16:creationId xmlns:a16="http://schemas.microsoft.com/office/drawing/2014/main" xmlns="" id="{727B676B-3D60-4188-9AA9-EE05FD5A7254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281" y="5005421"/>
            <a:ext cx="2232245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 descr="Imagen que contiene juguete, muñeca, lego, cuarto&#10;&#10;Descripción generada automáticamente">
            <a:extLst>
              <a:ext uri="{FF2B5EF4-FFF2-40B4-BE49-F238E27FC236}">
                <a16:creationId xmlns:a16="http://schemas.microsoft.com/office/drawing/2014/main" xmlns="" id="{5D8BCA73-06B2-49BB-89A0-0EB9DCA744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46" y="4655903"/>
            <a:ext cx="2109228" cy="2109228"/>
          </a:xfrm>
          <a:prstGeom prst="rect">
            <a:avLst/>
          </a:prstGeom>
        </p:spPr>
      </p:pic>
      <p:pic>
        <p:nvPicPr>
          <p:cNvPr id="12" name="Imagen 11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3F90EF6C-C9B5-41AF-A86C-FB6EEF16DA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945" y="109345"/>
            <a:ext cx="2848561" cy="1998244"/>
          </a:xfrm>
          <a:prstGeom prst="rect">
            <a:avLst/>
          </a:prstGeom>
        </p:spPr>
      </p:pic>
      <p:pic>
        <p:nvPicPr>
          <p:cNvPr id="16" name="Imagen 15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DFA44653-802D-4F69-84FE-D5A188B379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87" y="1461712"/>
            <a:ext cx="2388022" cy="2729169"/>
          </a:xfrm>
          <a:prstGeom prst="rect">
            <a:avLst/>
          </a:prstGeom>
        </p:spPr>
      </p:pic>
      <p:pic>
        <p:nvPicPr>
          <p:cNvPr id="5" name="Imagen 4" descr="Imagen que contiene persona, joven, parado&#10;&#10;Descripción generada automáticamente">
            <a:extLst>
              <a:ext uri="{FF2B5EF4-FFF2-40B4-BE49-F238E27FC236}">
                <a16:creationId xmlns:a16="http://schemas.microsoft.com/office/drawing/2014/main" xmlns="" id="{5DE75D81-BA1D-4F1B-9247-A1E89C2B5D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306" y="2310147"/>
            <a:ext cx="3238232" cy="220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1488</TotalTime>
  <Words>530</Words>
  <Application>Microsoft Office PowerPoint</Application>
  <PresentationFormat>Presentación en pantalla (4:3)</PresentationFormat>
  <Paragraphs>88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4" baseType="lpstr">
      <vt:lpstr>Tema de Office</vt:lpstr>
      <vt:lpstr>1_Tema de Office</vt:lpstr>
      <vt:lpstr>Taller de Educación Física  Psicomotricidad  Profesor Juan Medina  SEMANA N°28 Retroalimentación   FECHA :05-06 de Octubre  2020 Pre Kínder - Kínder </vt:lpstr>
      <vt:lpstr>Presentación de PowerPoint</vt:lpstr>
      <vt:lpstr>Normas  para nuestras Clases Virtuales </vt:lpstr>
      <vt:lpstr>Importante:</vt:lpstr>
      <vt:lpstr> Retroalimentación </vt:lpstr>
      <vt:lpstr>Presentación de PowerPoint</vt:lpstr>
      <vt:lpstr>Presentación de PowerPoint</vt:lpstr>
      <vt:lpstr>Presentación de PowerPoint</vt:lpstr>
      <vt:lpstr>Motivación </vt:lpstr>
      <vt:lpstr>Materiales 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Educación Física  Psicomotricidad  Profesor Juan Medina  SEMANA N°20 FECHA : 10 al 14 Agosto 2020</dc:title>
  <dc:creator>juan francisco javier medina allendes</dc:creator>
  <cp:lastModifiedBy>Colegio Jean Piaget</cp:lastModifiedBy>
  <cp:revision>107</cp:revision>
  <dcterms:created xsi:type="dcterms:W3CDTF">2020-08-10T09:48:21Z</dcterms:created>
  <dcterms:modified xsi:type="dcterms:W3CDTF">2020-10-05T21:36:30Z</dcterms:modified>
</cp:coreProperties>
</file>