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8" r:id="rId10"/>
    <p:sldId id="307" r:id="rId11"/>
    <p:sldId id="301" r:id="rId12"/>
    <p:sldId id="30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SEMANA 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12 octubre al 16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2.- Observa las siguientes imágenes y  comenta en qué se diferencian unas de otras y busca tus diferencias con las de tu amigo.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" y="3789040"/>
            <a:ext cx="1876280" cy="17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3485"/>
            <a:ext cx="1743075" cy="17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1" y="3764282"/>
            <a:ext cx="3028950" cy="17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Pauta de autoevaluación </a:t>
            </a:r>
            <a:r>
              <a:rPr lang="es-CL" sz="2700" dirty="0" smtClean="0"/>
              <a:t>(explique para qué sirve)</a:t>
            </a:r>
            <a:endParaRPr lang="es-CL" sz="27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17507"/>
              </p:ext>
            </p:extLst>
          </p:nvPr>
        </p:nvGraphicFramePr>
        <p:xfrm>
          <a:off x="457200" y="1600200"/>
          <a:ext cx="70774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88032"/>
                <a:gridCol w="648072"/>
                <a:gridCol w="504056"/>
                <a:gridCol w="37038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MPV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Acepto  a</a:t>
                      </a:r>
                      <a:r>
                        <a:rPr lang="es-CL" baseline="0" dirty="0" smtClean="0"/>
                        <a:t> mis compañeros  aunque piensen y actúen diferente a mí.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Cuando</a:t>
                      </a:r>
                      <a:r>
                        <a:rPr lang="es-CL" baseline="0" dirty="0" smtClean="0"/>
                        <a:t> conozco a un amigo nuevo me tomo el tiempo de conocerlo y aceptarlo tal como es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Comparto</a:t>
                      </a:r>
                      <a:r>
                        <a:rPr lang="es-CL" baseline="0" dirty="0" smtClean="0"/>
                        <a:t> con mis compañeros de buena manera aunque sean diferentes a mi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Me burlo de las personas que son diferentes</a:t>
                      </a:r>
                      <a:r>
                        <a:rPr lang="es-CL" baseline="0" dirty="0" smtClean="0"/>
                        <a:t> a mi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Acepto</a:t>
                      </a:r>
                      <a:r>
                        <a:rPr lang="es-CL" baseline="0" dirty="0" smtClean="0"/>
                        <a:t> a todos con respeto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Comparto con todos mis compañeros sin discriminar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Siempre</a:t>
                      </a:r>
                      <a:r>
                        <a:rPr lang="es-CL" baseline="0" dirty="0" smtClean="0"/>
                        <a:t> pienso que todos somos diferentes y eso es bueno y hay que respetarlo.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17499"/>
              </p:ext>
            </p:extLst>
          </p:nvPr>
        </p:nvGraphicFramePr>
        <p:xfrm>
          <a:off x="467544" y="5868497"/>
          <a:ext cx="1944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864097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N: Nunca</a:t>
                      </a:r>
                    </a:p>
                    <a:p>
                      <a:r>
                        <a:rPr lang="es-CL" sz="1400" dirty="0" smtClean="0"/>
                        <a:t>MPV: Muy pocas veces</a:t>
                      </a:r>
                    </a:p>
                    <a:p>
                      <a:r>
                        <a:rPr lang="es-CL" sz="1400" dirty="0" smtClean="0"/>
                        <a:t>AV: Algunas veces</a:t>
                      </a:r>
                    </a:p>
                    <a:p>
                      <a:r>
                        <a:rPr lang="es-CL" sz="1400" dirty="0" smtClean="0"/>
                        <a:t>S: Siempre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CONVIVENCIA ESCOLAR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</a:t>
            </a:r>
            <a:r>
              <a:rPr lang="es-CL" b="1" u="sng" smtClean="0"/>
              <a:t>EL OA</a:t>
            </a:r>
          </a:p>
          <a:p>
            <a:pPr algn="ctr"/>
            <a:endParaRPr lang="es-CL" b="1" u="sng" dirty="0" smtClean="0"/>
          </a:p>
          <a:p>
            <a:r>
              <a:rPr lang="es-CL" dirty="0" smtClean="0"/>
              <a:t>-Identifican </a:t>
            </a:r>
            <a:r>
              <a:rPr lang="es-CL" dirty="0"/>
              <a:t>conductas que son negativas en las relaciones interpersonales.</a:t>
            </a:r>
          </a:p>
          <a:p>
            <a:endParaRPr lang="es-CL" dirty="0" smtClean="0"/>
          </a:p>
          <a:p>
            <a:r>
              <a:rPr lang="es-CL" dirty="0" smtClean="0"/>
              <a:t>1.-  ¿qué es la diversidad?</a:t>
            </a:r>
          </a:p>
          <a:p>
            <a:r>
              <a:rPr lang="es-CL" dirty="0" smtClean="0"/>
              <a:t>2.- ¿cómo debo tratar a las personas que son diferentes a mí ?</a:t>
            </a:r>
          </a:p>
          <a:p>
            <a:r>
              <a:rPr lang="es-CL" dirty="0" smtClean="0"/>
              <a:t>3.- ¿por qué es importante respetar las diferencias?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21013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/PRE-KINDER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aseline="0" dirty="0" smtClean="0"/>
                        <a:t>Identifican conductas que son negativas en las relaciones interpersonales.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de solidaridad y respeto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la diversidad?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https://www.youtube.com/watch?v=sDtaR9XqJZ0</a:t>
            </a:r>
            <a:endParaRPr lang="es-CL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Concepto de Diversidad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El </a:t>
            </a:r>
            <a:r>
              <a:rPr lang="es-CL" dirty="0"/>
              <a:t>término diversidad, se refiere a la diferencia o a la distinción entre personas, animales o cosas, a la variedad, a la infinidad o a la abundancia de cosas diferentes, a la desemejanza, a la </a:t>
            </a:r>
            <a:r>
              <a:rPr lang="es-CL" dirty="0" smtClean="0"/>
              <a:t>disparidad.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669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 smtClean="0"/>
              <a:t>1.-Observa el siguiente video cortometraje y menciona qué aprendizaje puedes sacar de esa situación.</a:t>
            </a:r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https://www.youtube.com/watch?v=4FGuJsuVbro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507</Words>
  <Application>Microsoft Office PowerPoint</Application>
  <PresentationFormat>Presentación en pantalla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PLANIFICACIÓN  CLASES VIRTUALES Orientación  SEMANA 29 FECHA : 12 octubre al 16 de octubre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REFLEXIÓN</vt:lpstr>
      <vt:lpstr>Concepto de Diversidad</vt:lpstr>
      <vt:lpstr>Desarrollo de la clase</vt:lpstr>
      <vt:lpstr>Presentación de PowerPoint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104</cp:revision>
  <dcterms:created xsi:type="dcterms:W3CDTF">2020-07-06T03:06:52Z</dcterms:created>
  <dcterms:modified xsi:type="dcterms:W3CDTF">2020-10-10T16:25:04Z</dcterms:modified>
</cp:coreProperties>
</file>