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296" r:id="rId10"/>
    <p:sldId id="297" r:id="rId11"/>
    <p:sldId id="300" r:id="rId12"/>
    <p:sldId id="301" r:id="rId13"/>
    <p:sldId id="281" r:id="rId14"/>
    <p:sldId id="282" r:id="rId15"/>
    <p:sldId id="290" r:id="rId16"/>
    <p:sldId id="278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1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7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7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2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5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5776" y="1551552"/>
            <a:ext cx="9144000" cy="3073865"/>
          </a:xfrm>
        </p:spPr>
        <p:txBody>
          <a:bodyPr>
            <a:normAutofit fontScale="90000"/>
          </a:bodyPr>
          <a:lstStyle/>
          <a:p>
            <a:r>
              <a:rPr lang="es-CL" sz="5300" dirty="0" smtClean="0">
                <a:latin typeface="Comic Sans MS" panose="030F0702030302020204" pitchFamily="66" charset="0"/>
              </a:rPr>
              <a:t>PRE-</a:t>
            </a:r>
            <a:r>
              <a:rPr lang="es-CL" sz="5300" dirty="0" smtClean="0">
                <a:latin typeface="Comic Sans MS" panose="030F0702030302020204" pitchFamily="66" charset="0"/>
              </a:rPr>
              <a:t>KINDER </a:t>
            </a:r>
            <a:r>
              <a:rPr lang="es-CL" sz="5300" dirty="0" smtClean="0">
                <a:latin typeface="Comic Sans MS" panose="030F0702030302020204" pitchFamily="66" charset="0"/>
              </a:rPr>
              <a:t/>
            </a:r>
            <a:br>
              <a:rPr lang="es-CL" sz="5300" dirty="0" smtClean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 ONLINE CLASS</a:t>
            </a:r>
            <a:r>
              <a:rPr lang="es-CL" sz="5300" dirty="0">
                <a:latin typeface="Comic Sans MS" panose="030F0702030302020204" pitchFamily="66" charset="0"/>
              </a:rPr>
              <a:t/>
            </a:r>
            <a:br>
              <a:rPr lang="es-CL" sz="5300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WEEK N°29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sz="5300" dirty="0" smtClean="0">
                <a:latin typeface="Comic Sans MS" panose="030F0702030302020204" pitchFamily="66" charset="0"/>
              </a:rPr>
              <a:t>DATE: OCTOBER 13 </a:t>
            </a:r>
            <a:r>
              <a:rPr lang="es-CL" sz="5300" dirty="0" err="1">
                <a:latin typeface="Comic Sans MS" panose="030F0702030302020204" pitchFamily="66" charset="0"/>
              </a:rPr>
              <a:t>r</a:t>
            </a:r>
            <a:r>
              <a:rPr lang="es-CL" sz="5300" dirty="0" err="1" smtClean="0">
                <a:latin typeface="Comic Sans MS" panose="030F0702030302020204" pitchFamily="66" charset="0"/>
              </a:rPr>
              <a:t>d</a:t>
            </a:r>
            <a:r>
              <a:rPr lang="es-CL" sz="5300" dirty="0" smtClean="0">
                <a:latin typeface="Comic Sans MS" panose="030F0702030302020204" pitchFamily="66" charset="0"/>
              </a:rPr>
              <a:t>, 2020</a:t>
            </a:r>
            <a:endParaRPr lang="es-MX" sz="53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5" y="42628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34290">
            <a:off x="789575" y="4668954"/>
            <a:ext cx="1583675" cy="175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236654" y="360147"/>
            <a:ext cx="9073662" cy="1254590"/>
          </a:xfrm>
        </p:spPr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AGE 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5162843" y="1153551"/>
            <a:ext cx="4628272" cy="2011680"/>
          </a:xfrm>
          <a:prstGeom prst="cloudCallout">
            <a:avLst>
              <a:gd name="adj1" fmla="val -70598"/>
              <a:gd name="adj2" fmla="val 331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OLD ARE YOU?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3214467" y="3717300"/>
            <a:ext cx="3896751" cy="1572152"/>
          </a:xfrm>
          <a:prstGeom prst="cloudCallout">
            <a:avLst>
              <a:gd name="adj1" fmla="val 75196"/>
              <a:gd name="adj2" fmla="val 328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AM ……..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ómo dibujar un Elefante Kawaii ✍ | COMODIBUJAR.CLUB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37333" y1="46500" x2="37333" y2="46500"/>
                        <a14:foregroundMark x1="35333" y1="45000" x2="35333" y2="45000"/>
                        <a14:foregroundMark x1="35000" y1="42833" x2="35000" y2="42833"/>
                        <a14:foregroundMark x1="67500" y1="46500" x2="66833" y2="42833"/>
                        <a14:foregroundMark x1="32667" y1="44333" x2="32667" y2="44333"/>
                        <a14:foregroundMark x1="32667" y1="44333" x2="37333" y2="43667"/>
                        <a14:backgroundMark x1="29333" y1="9333" x2="29333" y2="9333"/>
                        <a14:backgroundMark x1="57333" y1="5833" x2="57333" y2="5833"/>
                        <a14:backgroundMark x1="93833" y1="64667" x2="93833" y2="64667"/>
                        <a14:backgroundMark x1="20667" y1="93833" x2="20667" y2="93833"/>
                        <a14:backgroundMark x1="7833" y1="75833" x2="7833" y2="75833"/>
                        <a14:backgroundMark x1="10167" y1="6167" x2="10167" y2="6167"/>
                        <a14:backgroundMark x1="94000" y1="10000" x2="94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03">
            <a:off x="1947744" y="1645966"/>
            <a:ext cx="190627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02" y="3497449"/>
            <a:ext cx="1908213" cy="2011854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236654" y="360147"/>
            <a:ext cx="9073662" cy="1254590"/>
          </a:xfrm>
        </p:spPr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PRACTICE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5162843" y="1153551"/>
            <a:ext cx="4628272" cy="2011680"/>
          </a:xfrm>
          <a:prstGeom prst="cloudCallout">
            <a:avLst>
              <a:gd name="adj1" fmla="val -70598"/>
              <a:gd name="adj2" fmla="val 331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PLEASE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3214467" y="3717300"/>
            <a:ext cx="3896751" cy="1572152"/>
          </a:xfrm>
          <a:prstGeom prst="cloudCallout">
            <a:avLst>
              <a:gd name="adj1" fmla="val 75196"/>
              <a:gd name="adj2" fmla="val 328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THANK YOU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ómo dibujar un Elefante Kawaii ✍ | COMODIBUJAR.CLUB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37333" y1="46500" x2="37333" y2="46500"/>
                        <a14:foregroundMark x1="35333" y1="45000" x2="35333" y2="45000"/>
                        <a14:foregroundMark x1="35000" y1="42833" x2="35000" y2="42833"/>
                        <a14:foregroundMark x1="67500" y1="46500" x2="66833" y2="42833"/>
                        <a14:foregroundMark x1="32667" y1="44333" x2="32667" y2="44333"/>
                        <a14:foregroundMark x1="32667" y1="44333" x2="37333" y2="43667"/>
                        <a14:backgroundMark x1="29333" y1="9333" x2="29333" y2="9333"/>
                        <a14:backgroundMark x1="57333" y1="5833" x2="57333" y2="5833"/>
                        <a14:backgroundMark x1="93833" y1="64667" x2="93833" y2="64667"/>
                        <a14:backgroundMark x1="20667" y1="93833" x2="20667" y2="93833"/>
                        <a14:backgroundMark x1="7833" y1="75833" x2="7833" y2="75833"/>
                        <a14:backgroundMark x1="10167" y1="6167" x2="10167" y2="6167"/>
                        <a14:backgroundMark x1="94000" y1="10000" x2="94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03">
            <a:off x="1947744" y="1645966"/>
            <a:ext cx="190627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02" y="3497449"/>
            <a:ext cx="1908213" cy="2011854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51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ANSWERS: YES/NO 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1491"/>
          <a:stretch/>
        </p:blipFill>
        <p:spPr>
          <a:xfrm>
            <a:off x="1384664" y="1670867"/>
            <a:ext cx="9744890" cy="402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IT IS A ……….? </a:t>
            </a:r>
            <a:endParaRPr lang="es-MX" dirty="0"/>
          </a:p>
        </p:txBody>
      </p:sp>
      <p:sp>
        <p:nvSpPr>
          <p:cNvPr id="2" name="AutoShape 2" descr="REMEMBER”: Surviving the Pandemic with your Children! - IACAP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Pink Rose Sticker by SrBurns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21" y="1450484"/>
            <a:ext cx="2687394" cy="26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in en bit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020" y="3892218"/>
            <a:ext cx="2518276" cy="25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uler Measure Sticker by newmanbc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97" y="1606721"/>
            <a:ext cx="1960064" cy="19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617" y="4088210"/>
            <a:ext cx="3544077" cy="2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248579"/>
            <a:ext cx="987638" cy="853514"/>
          </a:xfrm>
          <a:prstGeom prst="rect">
            <a:avLst/>
          </a:prstGeom>
        </p:spPr>
      </p:pic>
      <p:pic>
        <p:nvPicPr>
          <p:cNvPr id="7" name="Picture 2" descr="Moon in window | Split Animated GIF into frames | GIFGIF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60" y="969340"/>
            <a:ext cx="2861945" cy="28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2143" y="1102093"/>
            <a:ext cx="3472619" cy="270952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277" y="4179777"/>
            <a:ext cx="3628468" cy="24444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3826" y="4179777"/>
            <a:ext cx="299949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42189">
            <a:off x="9930104" y="4533277"/>
            <a:ext cx="1852594" cy="23235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248579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43" y="675336"/>
            <a:ext cx="3584759" cy="28836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89" y="920836"/>
            <a:ext cx="1822862" cy="2194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568" y="4033247"/>
            <a:ext cx="259712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</a:t>
            </a:r>
            <a:r>
              <a:rPr lang="es-CL" sz="7300"/>
              <a:t>TICKET </a:t>
            </a:r>
            <a:r>
              <a:rPr lang="es-CL" sz="7300" smtClean="0"/>
              <a:t>29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949304" y="1792425"/>
            <a:ext cx="8876714" cy="404667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CL" sz="2800" dirty="0" err="1" smtClean="0">
                <a:solidFill>
                  <a:schemeClr val="tx1"/>
                </a:solidFill>
              </a:rPr>
              <a:t>How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old</a:t>
            </a:r>
            <a:r>
              <a:rPr lang="es-CL" sz="2800" dirty="0">
                <a:solidFill>
                  <a:schemeClr val="tx1"/>
                </a:solidFill>
              </a:rPr>
              <a:t> </a:t>
            </a:r>
            <a:r>
              <a:rPr lang="es-CL" sz="2800" dirty="0" smtClean="0">
                <a:solidFill>
                  <a:schemeClr val="tx1"/>
                </a:solidFill>
              </a:rPr>
              <a:t>are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ruler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</a:p>
          <a:p>
            <a:pPr lvl="0"/>
            <a:endParaRPr lang="es-CL" sz="2800" dirty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Do </a:t>
            </a:r>
            <a:r>
              <a:rPr lang="es-CL" sz="2800" dirty="0" err="1" smtClean="0">
                <a:solidFill>
                  <a:schemeClr val="tx1"/>
                </a:solidFill>
              </a:rPr>
              <a:t>you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have</a:t>
            </a:r>
            <a:r>
              <a:rPr lang="es-CL" sz="2800" dirty="0" smtClean="0">
                <a:solidFill>
                  <a:schemeClr val="tx1"/>
                </a:solidFill>
              </a:rPr>
              <a:t> a </a:t>
            </a:r>
            <a:r>
              <a:rPr lang="es-CL" sz="2800" dirty="0" err="1" smtClean="0">
                <a:solidFill>
                  <a:schemeClr val="tx1"/>
                </a:solidFill>
              </a:rPr>
              <a:t>lion</a:t>
            </a:r>
            <a:r>
              <a:rPr lang="es-CL" sz="2800" dirty="0" smtClean="0">
                <a:solidFill>
                  <a:schemeClr val="tx1"/>
                </a:solidFill>
              </a:rPr>
              <a:t>? </a:t>
            </a:r>
            <a:r>
              <a:rPr lang="es-CL" sz="2800" dirty="0" err="1" smtClean="0">
                <a:solidFill>
                  <a:schemeClr val="tx1"/>
                </a:solidFill>
              </a:rPr>
              <a:t>Explain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your</a:t>
            </a:r>
            <a:r>
              <a:rPr lang="es-CL" sz="2800" dirty="0" smtClean="0">
                <a:solidFill>
                  <a:schemeClr val="tx1"/>
                </a:solidFill>
              </a:rPr>
              <a:t> </a:t>
            </a:r>
            <a:r>
              <a:rPr lang="es-CL" sz="2800" dirty="0" err="1" smtClean="0">
                <a:solidFill>
                  <a:schemeClr val="tx1"/>
                </a:solidFill>
              </a:rPr>
              <a:t>answer</a:t>
            </a:r>
            <a:endParaRPr lang="es-CL" dirty="0" smtClean="0"/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90924" y="3568070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018" y="174621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4733">
            <a:off x="944103" y="1972473"/>
            <a:ext cx="2818163" cy="376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06840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PRE-KINDER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OA</a:t>
                      </a:r>
                      <a:r>
                        <a:rPr lang="es-CL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Expresarse oralmente con el apoyo del docente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para:Saludar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despedirse, agradecer y pedir por favor, por ejemplo: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morning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goodbye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Responder yes/no frente a preguntas simples.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Saludan y se despiden verbalizando palabras con apoyo como: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morning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hello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Expresan agradecimiento y piden por favor verbalizando palabras con apoyo como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Responden a preguntas cerradas de la rutina diaria, usando yes, no.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Saludar y responder en inglés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 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Comprensión auditiva de textos variados (como exposiciones orales, conversaciones, descripciones, instrucciones, procedimientos, narraciones, rimas y juegos de palabras, canciones), adaptados y auténticos breves y simples.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Saludar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, expresar agradecimiento y responder en inglés utilizando yes/no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26442">
            <a:off x="9196424" y="3914102"/>
            <a:ext cx="3217097" cy="33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9" b="94637" l="3470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0" y="2125726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97947" y="2120147"/>
            <a:ext cx="6043262" cy="1232509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22041">
            <a:off x="9271220" y="2067025"/>
            <a:ext cx="2145978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67647">
            <a:off x="5394562" y="3182784"/>
            <a:ext cx="2876022" cy="29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Saludos y respuestas en inglés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/>
            <a:r>
              <a:rPr lang="es-MX" sz="3600" dirty="0" smtClean="0"/>
              <a:t>Objetivo: Saludar, </a:t>
            </a:r>
            <a:r>
              <a:rPr lang="es-MX" sz="3600" dirty="0"/>
              <a:t>expresar agradecimiento y responder en inglés utilizando yes/no </a:t>
            </a:r>
          </a:p>
          <a:p>
            <a:pPr algn="just"/>
            <a:endParaRPr lang="es-CL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53663" y="411990"/>
            <a:ext cx="418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 smtClean="0"/>
              <a:t>October</a:t>
            </a:r>
            <a:r>
              <a:rPr lang="es-MX" sz="3200" dirty="0" smtClean="0"/>
              <a:t> 13 </a:t>
            </a:r>
            <a:r>
              <a:rPr lang="es-MX" sz="3200" dirty="0" err="1" smtClean="0"/>
              <a:t>rd</a:t>
            </a:r>
            <a:r>
              <a:rPr lang="es-MX" sz="3200" dirty="0" smtClean="0"/>
              <a:t>, 2020</a:t>
            </a:r>
            <a:endParaRPr lang="es-MX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54980">
            <a:off x="353699" y="981832"/>
            <a:ext cx="2397477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985554" y="1690688"/>
            <a:ext cx="5684352" cy="26984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encuentres muy bien, hoy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recordaremos a como saludar, expresar agradecimiento y responder en inglés,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comenzar quiero que 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acompañes a cantar la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siguiente canción: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Link:https</a:t>
            </a:r>
            <a:r>
              <a:rPr lang="es-CL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://www.youtube.com/watch?v=zMdq9jSaNLg</a:t>
            </a:r>
            <a:endParaRPr lang="es-CL" sz="16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87" y="2096086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Marcador de contenido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57248">
            <a:off x="391187" y="313912"/>
            <a:ext cx="1583675" cy="175550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0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665216">
            <a:off x="2279771" y="835622"/>
            <a:ext cx="626965" cy="1840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5859" t="19196" r="35108" b="25983"/>
          <a:stretch/>
        </p:blipFill>
        <p:spPr>
          <a:xfrm>
            <a:off x="2431514" y="4432662"/>
            <a:ext cx="4503495" cy="23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-236654" y="360147"/>
            <a:ext cx="9073662" cy="1254590"/>
          </a:xfrm>
        </p:spPr>
        <p:txBody>
          <a:bodyPr/>
          <a:lstStyle/>
          <a:p>
            <a:pPr algn="ctr"/>
            <a:r>
              <a:rPr lang="es-MX" dirty="0" smtClean="0">
                <a:latin typeface="Comic Sans MS" panose="030F0702030302020204" pitchFamily="66" charset="0"/>
              </a:rPr>
              <a:t>MY NAME 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7" name="Llamada de nube 6"/>
          <p:cNvSpPr/>
          <p:nvPr/>
        </p:nvSpPr>
        <p:spPr>
          <a:xfrm>
            <a:off x="5162843" y="1153551"/>
            <a:ext cx="4628272" cy="2011680"/>
          </a:xfrm>
          <a:prstGeom prst="cloudCallout">
            <a:avLst>
              <a:gd name="adj1" fmla="val -70598"/>
              <a:gd name="adj2" fmla="val 3312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WHAT IS YOUR NAME?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3214467" y="3717300"/>
            <a:ext cx="3896751" cy="1572152"/>
          </a:xfrm>
          <a:prstGeom prst="cloudCallout">
            <a:avLst>
              <a:gd name="adj1" fmla="val 75196"/>
              <a:gd name="adj2" fmla="val 328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IS…….. </a:t>
            </a:r>
            <a:endParaRPr lang="es-MX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Cómo dibujar un Elefante Kawaii ✍ | COMODIBUJAR.CLUB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100000" l="0" r="100000">
                        <a14:foregroundMark x1="37333" y1="46500" x2="37333" y2="46500"/>
                        <a14:foregroundMark x1="35333" y1="45000" x2="35333" y2="45000"/>
                        <a14:foregroundMark x1="35000" y1="42833" x2="35000" y2="42833"/>
                        <a14:foregroundMark x1="67500" y1="46500" x2="66833" y2="42833"/>
                        <a14:foregroundMark x1="32667" y1="44333" x2="32667" y2="44333"/>
                        <a14:foregroundMark x1="32667" y1="44333" x2="37333" y2="43667"/>
                        <a14:backgroundMark x1="29333" y1="9333" x2="29333" y2="9333"/>
                        <a14:backgroundMark x1="57333" y1="5833" x2="57333" y2="5833"/>
                        <a14:backgroundMark x1="93833" y1="64667" x2="93833" y2="64667"/>
                        <a14:backgroundMark x1="20667" y1="93833" x2="20667" y2="93833"/>
                        <a14:backgroundMark x1="7833" y1="75833" x2="7833" y2="75833"/>
                        <a14:backgroundMark x1="10167" y1="6167" x2="10167" y2="6167"/>
                        <a14:backgroundMark x1="94000" y1="10000" x2="940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703">
            <a:off x="1947744" y="1645966"/>
            <a:ext cx="190627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902" y="3497449"/>
            <a:ext cx="1908213" cy="2011854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067" y="560685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3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488</Words>
  <Application>Microsoft Office PowerPoint</Application>
  <PresentationFormat>Personalizado</PresentationFormat>
  <Paragraphs>77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1_Tema de Office</vt:lpstr>
      <vt:lpstr>PRE-KINDER   ONLINE CLASS WEEK N°29 DATE: OCTOBER 13 rd, 2020</vt:lpstr>
      <vt:lpstr>Presentación de PowerPoint</vt:lpstr>
      <vt:lpstr>Reglas de la clase virtual </vt:lpstr>
      <vt:lpstr>Presentación de PowerPoint</vt:lpstr>
      <vt:lpstr>Importante </vt:lpstr>
      <vt:lpstr>Inicio</vt:lpstr>
      <vt:lpstr>Saludos y respuestas en inglés </vt:lpstr>
      <vt:lpstr>MOTIVACIÓN</vt:lpstr>
      <vt:lpstr>MY NAME </vt:lpstr>
      <vt:lpstr>AGE </vt:lpstr>
      <vt:lpstr>PRACTICE</vt:lpstr>
      <vt:lpstr>ANSWERS: YES/NO </vt:lpstr>
      <vt:lpstr>IT IS A ……….? </vt:lpstr>
      <vt:lpstr>Presentación de PowerPoint</vt:lpstr>
      <vt:lpstr>Presentación de PowerPoint</vt:lpstr>
      <vt:lpstr>EXIT TICKET 29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80</cp:revision>
  <dcterms:created xsi:type="dcterms:W3CDTF">2020-08-03T02:54:47Z</dcterms:created>
  <dcterms:modified xsi:type="dcterms:W3CDTF">2020-10-10T16:23:57Z</dcterms:modified>
</cp:coreProperties>
</file>