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482BF-8536-4592-B5E7-C32DF8522A6E}">
  <a:tblStyle styleId="{6AE482BF-8536-4592-B5E7-C32DF8522A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6AD4778-4E38-4B2B-9D45-E6C8423326E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rElRGlJz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PLANIFICACIÓN  CLASES VIRTUALES</a:t>
            </a:r>
            <a:br>
              <a:rPr lang="es-ES" sz="2800"/>
            </a:br>
            <a:r>
              <a:rPr lang="es-ES" sz="2800"/>
              <a:t>SEMANA N°23</a:t>
            </a:r>
            <a:br>
              <a:rPr lang="es-ES" sz="2800"/>
            </a:br>
            <a:r>
              <a:rPr lang="es-ES" sz="2800"/>
              <a:t>FECHA : 15-10-2020</a:t>
            </a:r>
            <a:br>
              <a:rPr lang="es-ES" sz="2800"/>
            </a:br>
            <a:r>
              <a:rPr lang="es-ES" sz="2800"/>
              <a:t>Ámbito Comunicación Integral  </a:t>
            </a:r>
            <a:br>
              <a:rPr lang="es-ES" sz="2800"/>
            </a:br>
            <a:r>
              <a:rPr lang="es-ES" sz="2800"/>
              <a:t>Núcleo :Lenguaje Verbal</a:t>
            </a:r>
            <a:br>
              <a:rPr lang="es-ES" sz="2800"/>
            </a:br>
            <a:r>
              <a:rPr lang="es-ES" sz="2800"/>
              <a:t>NT 1 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80" y="0"/>
            <a:ext cx="9144000" cy="680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l="4418" t="10671" r="4417" b="8923"/>
          <a:stretch/>
        </p:blipFill>
        <p:spPr>
          <a:xfrm>
            <a:off x="3419081" y="2805323"/>
            <a:ext cx="4261504" cy="36912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>
            <a:off x="362962" y="2215752"/>
            <a:ext cx="79672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Ahora a trabajar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 y marca con una x sólo el elemento que tenga el mismo sonido al final al modelo.</a:t>
            </a:r>
            <a:endParaRPr/>
          </a:p>
        </p:txBody>
      </p:sp>
      <p:pic>
        <p:nvPicPr>
          <p:cNvPr id="183" name="Google Shape;183;p22" descr="Cara sonriente sin relle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3313" y="3633390"/>
            <a:ext cx="1173889" cy="79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081" y="5354834"/>
            <a:ext cx="1219499" cy="82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457200" y="3239311"/>
            <a:ext cx="19556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384"/>
            <a:ext cx="9144000" cy="680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l="4910" t="10671" r="4754" b="9985"/>
          <a:stretch/>
        </p:blipFill>
        <p:spPr>
          <a:xfrm>
            <a:off x="2371350" y="2380181"/>
            <a:ext cx="3822493" cy="409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1350" y="3327399"/>
            <a:ext cx="1071836" cy="72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0959" flipH="1">
            <a:off x="4201868" y="5224653"/>
            <a:ext cx="948921" cy="105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0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 descr="Tarjetas rimas"/>
          <p:cNvPicPr preferRelativeResize="0"/>
          <p:nvPr/>
        </p:nvPicPr>
        <p:blipFill rotWithShape="1">
          <a:blip r:embed="rId4">
            <a:alphaModFix/>
          </a:blip>
          <a:srcRect l="2331" t="9113" r="8562" b="9207"/>
          <a:stretch/>
        </p:blipFill>
        <p:spPr>
          <a:xfrm>
            <a:off x="2593297" y="2179753"/>
            <a:ext cx="3567660" cy="440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7127" y="3072638"/>
            <a:ext cx="855849" cy="104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9523" y="5024419"/>
            <a:ext cx="907756" cy="1114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 descr="Top 30 Falafel Alarm GIFs | Find the best GIF on Gfyc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64" y="187464"/>
            <a:ext cx="4962336" cy="642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ALERTA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ALERTA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ALERTA</a:t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5554639" y="4986633"/>
            <a:ext cx="33846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Deberás buscar en tu casa un objeto que termine con el mismo sonido final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667"/>
            <a:ext cx="9242474" cy="7283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1026716" y="671372"/>
            <a:ext cx="20257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TICKET E SALIDA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SEMANA 29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787566" y="529913"/>
            <a:ext cx="2504049" cy="15614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3052463" y="1836553"/>
            <a:ext cx="46001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rima con 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3249636" y="2182614"/>
            <a:ext cx="4797084" cy="1756340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6"/>
          <p:cNvSpPr/>
          <p:nvPr/>
        </p:nvSpPr>
        <p:spPr>
          <a:xfrm flipH="1">
            <a:off x="562708" y="3866092"/>
            <a:ext cx="4304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rima con                        dibújalo</a:t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2715065" y="4614203"/>
            <a:ext cx="4572000" cy="1606031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4">
            <a:alphaModFix/>
          </a:blip>
          <a:srcRect l="6109" t="2605" r="53755" b="54650"/>
          <a:stretch/>
        </p:blipFill>
        <p:spPr>
          <a:xfrm>
            <a:off x="4621237" y="693553"/>
            <a:ext cx="1292513" cy="139238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/>
          <p:nvPr/>
        </p:nvSpPr>
        <p:spPr>
          <a:xfrm flipH="1">
            <a:off x="5753685" y="1859449"/>
            <a:ext cx="12925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dibújalo </a:t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5">
            <a:alphaModFix/>
          </a:blip>
          <a:srcRect l="54549" t="53077" r="3037" b="3432"/>
          <a:stretch/>
        </p:blipFill>
        <p:spPr>
          <a:xfrm>
            <a:off x="2055372" y="2797949"/>
            <a:ext cx="997091" cy="131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/>
              <a:t>Enviar fotografía de este ticket de salida a: Educadora Carla Muñoz Saldaña	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/>
              <a:t>Correo:carla.munoz@colegio-jeanpiaget.cl	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/>
              <a:t>Celular: 972188895	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/>
              <a:t>	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/>
        </p:nvGraphicFramePr>
        <p:xfrm>
          <a:off x="467544" y="260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{6AE482BF-8536-4592-B5E7-C32DF8522A6E}</a:tableStyleId>
              </a:tblPr>
              <a:tblGrid>
                <a:gridCol w="258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 sz="1400" u="none" strike="noStrike" cap="none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3 Descubrir en contextos lúdicos, atributos fonológicos de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conocidas; tales como conteo de palabras, segmentación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conteo de silabas, identificando sonidos finales e iniciales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/>
                        <a:t>Nombra la sílaba final de cada palabra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Sonido Final/ Descubrir</a:t>
                      </a:r>
                      <a:endParaRPr sz="1400" u="none" strike="noStrike" cap="none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Nombrar la sílaba final de las palabras y relacionar las que riman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/>
        </p:nvGraphicFramePr>
        <p:xfrm>
          <a:off x="395536" y="0"/>
          <a:ext cx="8424950" cy="7169285"/>
        </p:xfrm>
        <a:graphic>
          <a:graphicData uri="http://schemas.openxmlformats.org/drawingml/2006/table">
            <a:tbl>
              <a:tblPr bandRow="1">
                <a:noFill/>
                <a:tableStyleId>{36AD4778-4E38-4B2B-9D45-E6C8423326EC}</a:tableStyleId>
              </a:tblPr>
              <a:tblGrid>
                <a:gridCol w="18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ACTIVIDAD(ES) Y RECURSOS PEDAGÓGICOS 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Se motiva a los estudiantes a ubicarse en un lugar cómodo y limpio para realizar la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actividad.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sng" strike="noStrike" cap="none"/>
                        <a:t>Motivación:</a:t>
                      </a:r>
                      <a:endParaRPr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/>
                        <a:t>Actividades:</a:t>
                      </a:r>
                      <a:endParaRPr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/>
                        <a:t>Recomendaciones </a:t>
                      </a:r>
                      <a:endParaRPr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/>
                        <a:t>Desafío lingüístico</a:t>
                      </a:r>
                      <a:endParaRPr/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/>
                        <a:t>Realizan guía, relacionados con el contenido 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Recursos: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• Guía en forma digital (ppt)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• Video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• Lápiz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• Goma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/>
                        <a:t>Guía de trabajo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EVALUACIÓN FORMATIVA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 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Se evaluará a través del ticket de salida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Evaluación Formativa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Monitoreo a partir de participación en clases virtuales.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ESTE MÓDULO DEBE SER ENVIADO AL SIGUIENTE CORREO ELECTRÓNICO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Enviando Fotografía el Ticket de Salida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Correo: </a:t>
                      </a:r>
                      <a:r>
                        <a:rPr lang="es-ES" sz="12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carla.munoz@colegio-jeanpiaget-cl</a:t>
                      </a:r>
                      <a:r>
                        <a:rPr lang="es-ES" sz="1200" u="none" strike="noStrike" cap="none"/>
                        <a:t> o WhatsApp profesor  972188895</a:t>
                      </a:r>
                      <a:endParaRPr sz="1200" u="none" strike="noStrike" cap="none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/>
              <a:t>Acuerdos de la clase</a:t>
            </a:r>
            <a:br>
              <a:rPr lang="es-ES" sz="3959"/>
            </a:br>
            <a:endParaRPr sz="3959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MICROFONO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26" name="Google Shape;126;p17" descr="https://scontent.fccp3-1.fna.fbcdn.net/v/t1.0-9/118308864_1647125965451839_8022788285384563376_n.jpg?_nc_cat=103&amp;_nc_sid=8bfeb9&amp;_nc_ohc=YNrDzpQ6ekgAX_6pGLW&amp;_nc_ht=scontent.fccp3-1.fna&amp;oh=a32288319b1f522c32e3265f9b233081&amp;oe=5F680E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7373"/>
            <a:ext cx="9144000" cy="70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1892104" y="540475"/>
            <a:ext cx="53597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Descubrir en contextos lúdicos, atributos fonológicos de palabras conocidas; tales como conteo de palabras, segmentación y conteo de silabas, identificando sonidos finales e iniciales</a:t>
            </a:r>
            <a:endParaRPr dirty="0"/>
          </a:p>
        </p:txBody>
      </p:sp>
      <p:sp>
        <p:nvSpPr>
          <p:cNvPr id="128" name="Google Shape;128;p17"/>
          <p:cNvSpPr/>
          <p:nvPr/>
        </p:nvSpPr>
        <p:spPr>
          <a:xfrm>
            <a:off x="1892104" y="2006640"/>
            <a:ext cx="53870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 DE CLASE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/>
                </a:solidFill>
              </a:rPr>
              <a:t>Identificar las silabas final de las  palabras. ( rimas)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50" y="31205"/>
            <a:ext cx="9144000" cy="682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5827" y="565569"/>
            <a:ext cx="2799385" cy="74272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137" name="Google Shape;137;p18"/>
          <p:cNvSpPr/>
          <p:nvPr/>
        </p:nvSpPr>
        <p:spPr>
          <a:xfrm flipH="1">
            <a:off x="5505711" y="661964"/>
            <a:ext cx="29125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Reconocer sonidos finales de las palabras.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5827" y="1708569"/>
            <a:ext cx="2989880" cy="7028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139" name="Google Shape;139;p18"/>
          <p:cNvSpPr/>
          <p:nvPr/>
        </p:nvSpPr>
        <p:spPr>
          <a:xfrm flipH="1">
            <a:off x="5796258" y="1417638"/>
            <a:ext cx="231719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600" b="0" i="0" u="none" strike="noStrike" cap="none" dirty="0">
                <a:solidFill>
                  <a:schemeClr val="bg1"/>
                </a:solidFill>
                <a:sym typeface="Arial"/>
              </a:rPr>
              <a:t>Observando  videos, nombrando sonidos finales,  buscando objetos de casa con igual sonido final, dibujando objetos que  tengan el mismo sonido final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1502" y="2797636"/>
            <a:ext cx="1572703" cy="136904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41" name="Google Shape;141;p18"/>
          <p:cNvSpPr/>
          <p:nvPr/>
        </p:nvSpPr>
        <p:spPr>
          <a:xfrm>
            <a:off x="5611455" y="3588110"/>
            <a:ext cx="25019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Desarrollar la Conciencia Fonológica y la Lectura.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/>
              <a:t>Inicio</a:t>
            </a:r>
            <a:br>
              <a:rPr lang="es-ES" sz="3959"/>
            </a:br>
            <a:r>
              <a:rPr lang="es-ES" sz="3959"/>
              <a:t>Activación Conocimientos Previos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 Qué hemos Aprendido  en Lenguaje?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Vocales hemos aprendido?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Elementos  tienen sonido inicial  e- i-a – o u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Nómbralos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/>
              <a:t>Inicio</a:t>
            </a:r>
            <a:br>
              <a:rPr lang="es-ES" sz="3959"/>
            </a:br>
            <a:r>
              <a:rPr lang="es-ES" sz="3959"/>
              <a:t>Activación Conocimientos Previos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06" y="53816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1253876" y="1310440"/>
            <a:ext cx="6751988" cy="546889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 es el sonido final? Es la sílaba que va en la posición final o con la cual termina cada palabra Por ejemplo: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 – ZA </a:t>
            </a:r>
            <a:r>
              <a:rPr lang="es-E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NA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744395" y="678652"/>
            <a:ext cx="50362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SONIDO FINAL </a:t>
            </a:r>
            <a:endParaRPr/>
          </a:p>
        </p:txBody>
      </p:sp>
      <p:pic>
        <p:nvPicPr>
          <p:cNvPr id="160" name="Google Shape;160;p20" descr="Vector Gratis | Tres niños tomados de la ma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378" y="3598319"/>
            <a:ext cx="1803786" cy="9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4931161" y="3553601"/>
            <a:ext cx="787791" cy="98257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5795008" y="3853736"/>
            <a:ext cx="2029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 POSICIONAL 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5602092" y="3215551"/>
            <a:ext cx="665509" cy="57130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92D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70" name="Google Shape;170;p21" descr="https://scontent.fccp3-1.fna.fbcdn.net/v/t1.0-9/117838072_104469028044503_1219316173112194898_n.jpg?_nc_cat=1&amp;_nc_sid=8bfeb9&amp;_nc_ohc=TV4TSTQiifkAX8iLI6V&amp;_nc_ht=scontent.fccp3-1.fna&amp;oh=a21db25b34ed1c808ebe30384d3e7d39&amp;oe=5F6A8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68" y="0"/>
            <a:ext cx="9144000" cy="671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2644726" y="1913206"/>
            <a:ext cx="2673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RECORDEMOS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2743200" y="2533990"/>
            <a:ext cx="34465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2684696" y="2569998"/>
            <a:ext cx="35635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https://youtu.be/irElRGlJzSA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528</Words>
  <Application>Microsoft Office PowerPoint</Application>
  <PresentationFormat>Presentación en pantalla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Tema de Office</vt:lpstr>
      <vt:lpstr>PLANIFICACIÓN  CLASES VIRTUALES SEMANA N°23 FECHA : 15-10-2020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Presentación de PowerPoint</vt:lpstr>
      <vt:lpstr>Inicio Activación Conocimientos Previos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N°23 FECHA : 15-10-2020 Ámbito Comunicación Integral   Núcleo :Lenguaje Verbal NT 1</dc:title>
  <dc:creator>Usuario</dc:creator>
  <cp:lastModifiedBy>Carla Muñoz Saldaña</cp:lastModifiedBy>
  <cp:revision>3</cp:revision>
  <dcterms:modified xsi:type="dcterms:W3CDTF">2020-10-08T16:54:57Z</dcterms:modified>
</cp:coreProperties>
</file>