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1" r:id="rId6"/>
    <p:sldId id="272" r:id="rId7"/>
    <p:sldId id="261" r:id="rId8"/>
    <p:sldId id="273" r:id="rId9"/>
    <p:sldId id="327" r:id="rId10"/>
    <p:sldId id="264" r:id="rId11"/>
    <p:sldId id="265" r:id="rId12"/>
    <p:sldId id="328" r:id="rId13"/>
    <p:sldId id="329" r:id="rId14"/>
    <p:sldId id="275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05D10-0278-4F4D-B516-DED06117C5E7}">
  <a:tblStyle styleId="{D4B05D10-0278-4F4D-B516-DED06117C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1CC313-B8B9-4017-9B6F-F7CF3DD3062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425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345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59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47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4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0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93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22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36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.munoz@colegio-jeanpiaget-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De6vnM6sf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nNNVwIFaY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916669" y="1602120"/>
            <a:ext cx="7772400" cy="270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 b="1" dirty="0"/>
              <a:t>PLANIFICACIÓN  CLASES VIRTUALES</a:t>
            </a:r>
            <a:br>
              <a:rPr lang="es-ES" sz="2800" dirty="0"/>
            </a:br>
            <a:r>
              <a:rPr lang="es-ES" sz="2800" dirty="0"/>
              <a:t>SEMANA N°29</a:t>
            </a:r>
            <a:br>
              <a:rPr lang="es-ES" sz="2800" dirty="0"/>
            </a:br>
            <a:r>
              <a:rPr lang="es-ES" sz="2800" dirty="0"/>
              <a:t>FECHA : 13-10-2020</a:t>
            </a:r>
            <a:br>
              <a:rPr lang="es-ES" sz="2800" dirty="0"/>
            </a:br>
            <a:r>
              <a:rPr lang="es-ES" sz="2800" dirty="0"/>
              <a:t>Ámbito Comunicación Integral  </a:t>
            </a:r>
            <a:br>
              <a:rPr lang="es-ES" sz="2800" dirty="0"/>
            </a:br>
            <a:r>
              <a:rPr lang="es-ES" sz="2800" dirty="0"/>
              <a:t>Núcleo :Lenguaje Verbal</a:t>
            </a:r>
            <a:br>
              <a:rPr lang="es-ES" sz="2800" dirty="0"/>
            </a:br>
            <a:r>
              <a:rPr lang="es-ES" sz="2800" dirty="0"/>
              <a:t>NT 1 </a:t>
            </a: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0261" y="457200"/>
            <a:ext cx="2354425" cy="1910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325" y="0"/>
            <a:ext cx="9284649" cy="68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1173707" y="2276872"/>
            <a:ext cx="78296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Guía  de trabajo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Nombre________________________   P-k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182880" y="2715066"/>
            <a:ext cx="8820471" cy="326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91" y="1458961"/>
            <a:ext cx="938865" cy="114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F560A1-59BD-4878-B33E-77E5381153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385" t="20599" r="15684" b="3410"/>
          <a:stretch/>
        </p:blipFill>
        <p:spPr>
          <a:xfrm>
            <a:off x="1475656" y="3025390"/>
            <a:ext cx="5184575" cy="3713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5567"/>
            <a:ext cx="9239598" cy="757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/>
          <p:nvPr/>
        </p:nvSpPr>
        <p:spPr>
          <a:xfrm>
            <a:off x="683568" y="2348880"/>
            <a:ext cx="77768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uadernos de vocales para aprender el trazo en 2020 | Enseñanza de las  letras, Actividades de letras, Actividades de lenguaje preescolares">
            <a:extLst>
              <a:ext uri="{FF2B5EF4-FFF2-40B4-BE49-F238E27FC236}">
                <a16:creationId xmlns:a16="http://schemas.microsoft.com/office/drawing/2014/main" id="{99D4D78E-3C09-4B60-9933-AE61DD790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"/>
          <a:stretch/>
        </p:blipFill>
        <p:spPr bwMode="auto">
          <a:xfrm>
            <a:off x="1291708" y="2683964"/>
            <a:ext cx="6344529" cy="467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648D9F-6FB6-432F-9190-6863E42CFDAD}"/>
              </a:ext>
            </a:extLst>
          </p:cNvPr>
          <p:cNvSpPr txBox="1"/>
          <p:nvPr/>
        </p:nvSpPr>
        <p:spPr>
          <a:xfrm>
            <a:off x="204537" y="2348880"/>
            <a:ext cx="812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O</a:t>
            </a:r>
            <a:r>
              <a:rPr lang="es-ES" b="1" dirty="0">
                <a:solidFill>
                  <a:schemeClr val="tx1"/>
                </a:solidFill>
              </a:rPr>
              <a:t>bserva , colorea , traza grafica la vocal O ,  y marca con una x todas la vocales o  que encuentres 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B2B88-B201-4456-8185-6E8F5049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9127D-CE1D-4E8E-B27B-C79BB35F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Google Shape;183;p23">
            <a:extLst>
              <a:ext uri="{FF2B5EF4-FFF2-40B4-BE49-F238E27FC236}">
                <a16:creationId xmlns:a16="http://schemas.microsoft.com/office/drawing/2014/main" id="{B391953A-B896-4D7F-8968-A6D0C09562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00686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on la vocal u - Imagui">
            <a:extLst>
              <a:ext uri="{FF2B5EF4-FFF2-40B4-BE49-F238E27FC236}">
                <a16:creationId xmlns:a16="http://schemas.microsoft.com/office/drawing/2014/main" id="{1655F76D-939D-4314-917F-1702C139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15" y="2290147"/>
            <a:ext cx="7394385" cy="43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7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F9C25-E8D2-464E-BB0A-168D0C3C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E89A3C-DD85-41DE-ADFA-BE4592D85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Google Shape;183;p23">
            <a:extLst>
              <a:ext uri="{FF2B5EF4-FFF2-40B4-BE49-F238E27FC236}">
                <a16:creationId xmlns:a16="http://schemas.microsoft.com/office/drawing/2014/main" id="{2EE3217E-9401-4811-907F-D76141685C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016" y="0"/>
            <a:ext cx="100686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5 Cuadernos de Trazos para Vocales | Materiales Educativos para Maestras">
            <a:extLst>
              <a:ext uri="{FF2B5EF4-FFF2-40B4-BE49-F238E27FC236}">
                <a16:creationId xmlns:a16="http://schemas.microsoft.com/office/drawing/2014/main" id="{5808B79E-0678-4E58-BEE9-3BA6EBCF3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r="902" b="5231"/>
          <a:stretch/>
        </p:blipFill>
        <p:spPr bwMode="auto">
          <a:xfrm>
            <a:off x="3732258" y="2464903"/>
            <a:ext cx="4590633" cy="44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12C766C-5C84-4908-832D-1090F01395F4}"/>
              </a:ext>
            </a:extLst>
          </p:cNvPr>
          <p:cNvSpPr/>
          <p:nvPr/>
        </p:nvSpPr>
        <p:spPr>
          <a:xfrm>
            <a:off x="372979" y="2024224"/>
            <a:ext cx="6485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O</a:t>
            </a:r>
            <a:r>
              <a:rPr lang="es-ES" b="1" dirty="0">
                <a:solidFill>
                  <a:schemeClr val="tx1"/>
                </a:solidFill>
              </a:rPr>
              <a:t>bserva , colorea , traza grafica la vocal U ,  y marca con una x todas la vocales u  que encuentres 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DC605-6C77-45CC-9DE6-28C77CA0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5BE4DE-A1E2-4E82-BA5B-DBBA7C415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AD9A24-544C-4D69-AD01-9D375B76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474" y="-212667"/>
            <a:ext cx="9242474" cy="728333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B1F238-A406-4411-9322-E4A3768A2092}"/>
              </a:ext>
            </a:extLst>
          </p:cNvPr>
          <p:cNvSpPr/>
          <p:nvPr/>
        </p:nvSpPr>
        <p:spPr>
          <a:xfrm>
            <a:off x="1533378" y="706781"/>
            <a:ext cx="2025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TICKET E SALIDA</a:t>
            </a:r>
          </a:p>
          <a:p>
            <a:pPr algn="ctr"/>
            <a:r>
              <a:rPr lang="pt-BR" sz="1800" b="1" dirty="0"/>
              <a:t>SEMANA 29</a:t>
            </a:r>
          </a:p>
        </p:txBody>
      </p:sp>
      <p:sp>
        <p:nvSpPr>
          <p:cNvPr id="7" name="Globo: flecha hacia abajo 6">
            <a:extLst>
              <a:ext uri="{FF2B5EF4-FFF2-40B4-BE49-F238E27FC236}">
                <a16:creationId xmlns:a16="http://schemas.microsoft.com/office/drawing/2014/main" id="{0829E68D-89CE-4680-BA85-74A9316CAC64}"/>
              </a:ext>
            </a:extLst>
          </p:cNvPr>
          <p:cNvSpPr/>
          <p:nvPr/>
        </p:nvSpPr>
        <p:spPr>
          <a:xfrm>
            <a:off x="1294228" y="731837"/>
            <a:ext cx="2504049" cy="1392385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B29542A-45D6-48C1-88C4-34A41C0003AA}"/>
              </a:ext>
            </a:extLst>
          </p:cNvPr>
          <p:cNvSpPr/>
          <p:nvPr/>
        </p:nvSpPr>
        <p:spPr>
          <a:xfrm>
            <a:off x="3249636" y="1794585"/>
            <a:ext cx="4600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DIBUJA  UN ELEMENTO CON SONIDO INICIAL 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7A653B4-7675-42FC-B387-9C0959D20F48}"/>
              </a:ext>
            </a:extLst>
          </p:cNvPr>
          <p:cNvSpPr/>
          <p:nvPr/>
        </p:nvSpPr>
        <p:spPr>
          <a:xfrm>
            <a:off x="3249636" y="2182614"/>
            <a:ext cx="4797084" cy="1756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9C7B81-A853-4882-BE20-282E7191ACB3}"/>
              </a:ext>
            </a:extLst>
          </p:cNvPr>
          <p:cNvSpPr/>
          <p:nvPr/>
        </p:nvSpPr>
        <p:spPr>
          <a:xfrm rot="10800000" flipV="1">
            <a:off x="562708" y="4120092"/>
            <a:ext cx="4304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DIBUJA  UN ELEMENTO CON SONIDO INICIAL U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16D995C-AA32-4DB6-B772-6DF79F0CD266}"/>
              </a:ext>
            </a:extLst>
          </p:cNvPr>
          <p:cNvSpPr/>
          <p:nvPr/>
        </p:nvSpPr>
        <p:spPr>
          <a:xfrm>
            <a:off x="2715065" y="4614203"/>
            <a:ext cx="4572000" cy="1606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88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"/>
            <a:ext cx="9144000" cy="685866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2483768" y="764705"/>
            <a:ext cx="4176464" cy="28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Enviar fotografía de este ticket de salida a: Educadora Carla Muñoz Saldaña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Correo:carla.munoz@colegio-jeanpiaget.cl	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s-ES" sz="2480" dirty="0"/>
              <a:t>Celular: 972188895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r>
              <a:rPr lang="es-ES" sz="2480" dirty="0"/>
              <a:t>	</a:t>
            </a:r>
            <a:endParaRPr dirty="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 dirty="0"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606" y="2733622"/>
            <a:ext cx="1678788" cy="1678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Google Shape;96;p14"/>
          <p:cNvGraphicFramePr/>
          <p:nvPr>
            <p:extLst>
              <p:ext uri="{D42A27DB-BD31-4B8C-83A1-F6EECF244321}">
                <p14:modId xmlns:p14="http://schemas.microsoft.com/office/powerpoint/2010/main" val="420052338"/>
              </p:ext>
            </p:extLst>
          </p:nvPr>
        </p:nvGraphicFramePr>
        <p:xfrm>
          <a:off x="467544" y="260649"/>
          <a:ext cx="8244925" cy="6384723"/>
        </p:xfrm>
        <a:graphic>
          <a:graphicData uri="http://schemas.openxmlformats.org/drawingml/2006/table">
            <a:tbl>
              <a:tblPr>
                <a:noFill/>
                <a:tableStyleId>{D4B05D10-0278-4F4D-B516-DED06117C5E7}</a:tableStyleId>
              </a:tblPr>
              <a:tblGrid>
                <a:gridCol w="258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23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Ámbito Comunicación Integral. Lenguaje Verbal / Pre Kínder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Carla Muñoz Saldaña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31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 Figueroa Correa.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85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 3 Descubrir en contextos lúdicos, atributos fonológicos de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palabras conocidas; tales como conteo de palabras, segmentación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 conteo de silabas, identificando sonidos finales e iniciales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985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s-ES" sz="1400" u="none" strike="noStrike" cap="none" dirty="0"/>
                        <a:t>Identifica sonidos </a:t>
                      </a:r>
                      <a:r>
                        <a:rPr lang="es-ES" sz="1400" u="none" strike="noStrike" cap="none" dirty="0">
                          <a:solidFill>
                            <a:schemeClr val="tx1"/>
                          </a:solidFill>
                        </a:rPr>
                        <a:t>inicial vocálico</a:t>
                      </a:r>
                      <a:r>
                        <a:rPr lang="es-ES" sz="1400" u="none" strike="noStrike" cap="none" dirty="0"/>
                        <a:t>, en contextos lúdicos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94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Sonido Inicial / Identificar</a:t>
                      </a:r>
                      <a:endParaRPr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34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Identificar sonido inicial ( O o  U u ), en distintos elementos.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31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Formativa</a:t>
                      </a:r>
                      <a:endParaRPr sz="16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003" y="39374"/>
            <a:ext cx="936104" cy="808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5"/>
          <p:cNvGraphicFramePr/>
          <p:nvPr>
            <p:extLst>
              <p:ext uri="{D42A27DB-BD31-4B8C-83A1-F6EECF244321}">
                <p14:modId xmlns:p14="http://schemas.microsoft.com/office/powerpoint/2010/main" val="2983557219"/>
              </p:ext>
            </p:extLst>
          </p:nvPr>
        </p:nvGraphicFramePr>
        <p:xfrm>
          <a:off x="395536" y="0"/>
          <a:ext cx="8424950" cy="7169295"/>
        </p:xfrm>
        <a:graphic>
          <a:graphicData uri="http://schemas.openxmlformats.org/drawingml/2006/table">
            <a:tbl>
              <a:tblPr bandRow="1">
                <a:noFill/>
                <a:tableStyleId>{6C1CC313-B8B9-4017-9B6F-F7CF3DD30620}</a:tableStyleId>
              </a:tblPr>
              <a:tblGrid>
                <a:gridCol w="18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771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ACTIVIDAD(ES) Y RECURSOS PEDAGÓGICOS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motiva a los estudiantes a ubicarse en un lugar cómodo y limpio para realizar la</a:t>
                      </a:r>
                      <a:endParaRPr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actividad.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u="sng" dirty="0"/>
                        <a:t>Motivación: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Actividades: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Recomendaciones.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Desafío lingüístico.</a:t>
                      </a:r>
                    </a:p>
                    <a:p>
                      <a:pPr marL="285750" marR="0" lvl="0" indent="-28575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Realizan guía, relacionados con el contenido 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Recursos: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Guía en forma digital (ppt)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Video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Lápiz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• Goma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dirty="0"/>
                        <a:t>Guía de trabajo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95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 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Se evaluará a través del ticket de salida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Evaluación Formativa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Monitoreo a partir de participación en clases virtuales.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1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 dirty="0"/>
                        <a:t>ESTE MÓDULO DEBE SER ENVIADO AL SIGUIENTE CORREO ELECTRÓNICO</a:t>
                      </a:r>
                      <a:endParaRPr sz="1200" u="none" strike="noStrike" cap="none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1875" marR="418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Enviando Fotografía el Ticket de Salida </a:t>
                      </a: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u="none" strike="noStrike" cap="none" dirty="0"/>
                        <a:t>Correo: </a:t>
                      </a:r>
                      <a:r>
                        <a:rPr lang="es-CL" sz="1200" u="none" strike="noStrike" cap="none" dirty="0">
                          <a:hlinkClick r:id="rId3"/>
                        </a:rPr>
                        <a:t>carla.munoz@colegio-jeanpiaget-cl</a:t>
                      </a:r>
                      <a:r>
                        <a:rPr lang="es-CL" sz="1200" u="none" strike="noStrike" cap="none" dirty="0"/>
                        <a:t> o WhatsApp profesor  972188895</a:t>
                      </a:r>
                      <a:endParaRPr sz="1200" u="none" strike="noStrike" cap="none" dirty="0"/>
                    </a:p>
                  </a:txBody>
                  <a:tcPr marL="41875" marR="418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Acuerdos de la clase</a:t>
            </a:r>
            <a:br>
              <a:rPr lang="es-ES" sz="3959" dirty="0"/>
            </a:br>
            <a:endParaRPr sz="3959" dirty="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00"/>
            <a:ext cx="2249619" cy="16155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PUNTUALIDAD. </a:t>
            </a: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1775117"/>
            <a:ext cx="1469263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SILENCIAR MICROFONO</a:t>
            </a:r>
            <a:endParaRPr dirty="0"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4168" y="1648175"/>
            <a:ext cx="1889924" cy="13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MATERIAL QUE SE SOLICITA </a:t>
            </a:r>
            <a:endParaRPr dirty="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4005064"/>
            <a:ext cx="1201016" cy="1310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 Y RESPETO A QUIEN HABLA </a:t>
            </a:r>
            <a:endParaRPr dirty="0"/>
          </a:p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52337" y="3840673"/>
            <a:ext cx="1079086" cy="146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 LA MANO, PARA OPINAR </a:t>
            </a:r>
            <a:endParaRPr dirty="0"/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3641" y="4167664"/>
            <a:ext cx="1889924" cy="142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 ACTIVAMENTE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629B7-35EC-4B0E-B2A6-62177272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46AE5-7722-4633-B878-FC9F23DB8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 descr="https://scontent.fccp3-1.fna.fbcdn.net/v/t1.0-9/118308864_1647125965451839_8022788285384563376_n.jpg?_nc_cat=103&amp;_nc_sid=8bfeb9&amp;_nc_ohc=YNrDzpQ6ekgAX_6pGLW&amp;_nc_ht=scontent.fccp3-1.fna&amp;oh=a32288319b1f522c32e3265f9b233081&amp;oe=5F680E27">
            <a:extLst>
              <a:ext uri="{FF2B5EF4-FFF2-40B4-BE49-F238E27FC236}">
                <a16:creationId xmlns:a16="http://schemas.microsoft.com/office/drawing/2014/main" id="{1ED83D62-3F5E-4C32-8041-0C6BE34E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745"/>
            <a:ext cx="9144000" cy="70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CAE0A93-B648-4628-8234-3E90234B3855}"/>
              </a:ext>
            </a:extLst>
          </p:cNvPr>
          <p:cNvSpPr/>
          <p:nvPr/>
        </p:nvSpPr>
        <p:spPr>
          <a:xfrm>
            <a:off x="1892104" y="540475"/>
            <a:ext cx="535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</a:rPr>
              <a:t>Descubrir en contextos lúdicos, atributos fonológicos de palabras conocidas; tales como conteo de palabras, segmentación y conteo de silabas, identificando sonidos finales e iniciales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64A48FD-0E47-40A8-8BD5-49F52CB7DBE9}"/>
              </a:ext>
            </a:extLst>
          </p:cNvPr>
          <p:cNvSpPr/>
          <p:nvPr/>
        </p:nvSpPr>
        <p:spPr>
          <a:xfrm>
            <a:off x="1892104" y="1994490"/>
            <a:ext cx="45368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OBJETIVO DE CLASE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r>
              <a:rPr lang="es-CL" sz="1800" dirty="0">
                <a:solidFill>
                  <a:schemeClr val="bg1"/>
                </a:solidFill>
              </a:rPr>
              <a:t>Identificar sonido inicial   O U , en distinto elementos.</a:t>
            </a:r>
          </a:p>
        </p:txBody>
      </p:sp>
    </p:spTree>
    <p:extLst>
      <p:ext uri="{BB962C8B-B14F-4D97-AF65-F5344CB8AC3E}">
        <p14:creationId xmlns:p14="http://schemas.microsoft.com/office/powerpoint/2010/main" val="196175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6BF5D-2534-4D1D-99B1-7EAAFA68B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1B1679-C8C9-4A9C-A06C-1BF7814FF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44BA3-CC0C-4969-BF60-AFBA0C835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F8283F-153D-4F21-BE80-ABAD250CE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840" y="545986"/>
            <a:ext cx="2799385" cy="93821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accent2"/>
            </a:outerShd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FFE3AA-9B3A-48AA-97D6-5F1DE67BE311}"/>
              </a:ext>
            </a:extLst>
          </p:cNvPr>
          <p:cNvSpPr/>
          <p:nvPr/>
        </p:nvSpPr>
        <p:spPr>
          <a:xfrm flipH="1">
            <a:off x="5774225" y="771307"/>
            <a:ext cx="2398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chemeClr val="bg1"/>
                </a:solidFill>
              </a:rPr>
              <a:t>Reconocer sonidos iniciales  O / U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508419-FC9B-45B0-ACD1-CCE8B736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60" y="1644641"/>
            <a:ext cx="2487184" cy="970433"/>
          </a:xfrm>
          <a:prstGeom prst="rect">
            <a:avLst/>
          </a:prstGeom>
          <a:effectLst>
            <a:outerShdw blurRad="50800" dist="50800" dir="5400000" algn="ctr" rotWithShape="0">
              <a:schemeClr val="accent6"/>
            </a:outerShdw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7D23340-E294-4B0A-A640-70CB9A772AD5}"/>
              </a:ext>
            </a:extLst>
          </p:cNvPr>
          <p:cNvSpPr/>
          <p:nvPr/>
        </p:nvSpPr>
        <p:spPr>
          <a:xfrm flipH="1">
            <a:off x="5440679" y="1579806"/>
            <a:ext cx="2897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Observando video, buscando elementos de la casa con sonido “O,U”, encerrando y  pintando objetos que se comienzan con sonido “O,U”. Graficando la vocal inicial “O,U”.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99C5C87-8F98-456B-ABE7-CA180C727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999" y="3001574"/>
            <a:ext cx="1572703" cy="1369044"/>
          </a:xfrm>
          <a:prstGeom prst="rect">
            <a:avLst/>
          </a:prstGeom>
          <a:effectLst>
            <a:outerShdw blurRad="50800" dist="50800" dir="5400000" algn="ctr" rotWithShape="0">
              <a:schemeClr val="accent4"/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BA1FDE1-4CDC-4556-848D-546EEDE8E476}"/>
              </a:ext>
            </a:extLst>
          </p:cNvPr>
          <p:cNvSpPr/>
          <p:nvPr/>
        </p:nvSpPr>
        <p:spPr>
          <a:xfrm>
            <a:off x="5506095" y="3308425"/>
            <a:ext cx="2496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Desarrollar la Conciencia Fonológica y la lectura</a:t>
            </a:r>
          </a:p>
        </p:txBody>
      </p:sp>
    </p:spTree>
    <p:extLst>
      <p:ext uri="{BB962C8B-B14F-4D97-AF65-F5344CB8AC3E}">
        <p14:creationId xmlns:p14="http://schemas.microsoft.com/office/powerpoint/2010/main" val="10832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ES" sz="3959" dirty="0"/>
              <a:t>Inicio</a:t>
            </a:r>
            <a:br>
              <a:rPr lang="es-ES" sz="3959" dirty="0"/>
            </a:br>
            <a:r>
              <a:rPr lang="es-ES" sz="3959" dirty="0"/>
              <a:t>Activación Conocimientos Previos</a:t>
            </a:r>
            <a:endParaRPr dirty="0"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35" y="-36773"/>
            <a:ext cx="9144261" cy="689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Mis Aprendizajes</a:t>
            </a:r>
            <a:endParaRPr dirty="0"/>
          </a:p>
        </p:txBody>
      </p:sp>
      <p:sp>
        <p:nvSpPr>
          <p:cNvPr id="142" name="Google Shape;142;p18"/>
          <p:cNvSpPr/>
          <p:nvPr/>
        </p:nvSpPr>
        <p:spPr>
          <a:xfrm>
            <a:off x="1619672" y="2102112"/>
            <a:ext cx="5904656" cy="327110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Recuerdan ¿ Qué hemos Aprendido  en Lenguaje?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Vocales hemos aprendido?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Elementos  tienen sonido inicial  e- i-a?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Nómbralos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D6533-5FE1-4978-8AB3-C4ABD9EB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76E7D-BAA4-4FFF-B4F8-85C6173D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 descr="https://scontent.fccp3-1.fna.fbcdn.net/v/t1.0-9/117838072_104469028044503_1219316173112194898_n.jpg?_nc_cat=1&amp;_nc_sid=8bfeb9&amp;_nc_ohc=TV4TSTQiifkAX8iLI6V&amp;_nc_ht=scontent.fccp3-1.fna&amp;oh=a21db25b34ed1c808ebe30384d3e7d39&amp;oe=5F6A8826">
            <a:extLst>
              <a:ext uri="{FF2B5EF4-FFF2-40B4-BE49-F238E27FC236}">
                <a16:creationId xmlns:a16="http://schemas.microsoft.com/office/drawing/2014/main" id="{CEF88BFB-A901-422F-909E-B6D0CDB7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C69137C-E03B-42C5-9D84-2D5BCB593F9B}"/>
              </a:ext>
            </a:extLst>
          </p:cNvPr>
          <p:cNvSpPr/>
          <p:nvPr/>
        </p:nvSpPr>
        <p:spPr>
          <a:xfrm>
            <a:off x="2644726" y="1913206"/>
            <a:ext cx="2673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/>
              <a:t>RECORDEMOS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ACC988-B327-4588-9849-682A84325A11}"/>
              </a:ext>
            </a:extLst>
          </p:cNvPr>
          <p:cNvSpPr/>
          <p:nvPr/>
        </p:nvSpPr>
        <p:spPr>
          <a:xfrm>
            <a:off x="2743200" y="2533990"/>
            <a:ext cx="3446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0FFC3C-B2AE-4BD9-A2FF-DB2D276BB130}"/>
              </a:ext>
            </a:extLst>
          </p:cNvPr>
          <p:cNvSpPr/>
          <p:nvPr/>
        </p:nvSpPr>
        <p:spPr>
          <a:xfrm>
            <a:off x="2869809" y="2403546"/>
            <a:ext cx="2998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https://youtu.be/3De6vnM6sfU</a:t>
            </a:r>
            <a:endParaRPr lang="es-CL" dirty="0"/>
          </a:p>
          <a:p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D20077-DBD7-4B1A-A762-C0B42CE7C80C}"/>
              </a:ext>
            </a:extLst>
          </p:cNvPr>
          <p:cNvSpPr/>
          <p:nvPr/>
        </p:nvSpPr>
        <p:spPr>
          <a:xfrm>
            <a:off x="2869809" y="2972212"/>
            <a:ext cx="3024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https://youtu.be/gnNNVwIFaY4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904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87464"/>
            <a:ext cx="4962336" cy="6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750399" y="2092742"/>
            <a:ext cx="29931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581934" y="4882782"/>
            <a:ext cx="356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Busca elementos de tu hogar que tenga sonido inicial O U.</a:t>
            </a:r>
          </a:p>
        </p:txBody>
      </p:sp>
    </p:spTree>
    <p:extLst>
      <p:ext uri="{BB962C8B-B14F-4D97-AF65-F5344CB8AC3E}">
        <p14:creationId xmlns:p14="http://schemas.microsoft.com/office/powerpoint/2010/main" val="18887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537</Words>
  <Application>Microsoft Office PowerPoint</Application>
  <PresentationFormat>Presentación en pantalla (4:3)</PresentationFormat>
  <Paragraphs>93</Paragraphs>
  <Slides>15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Tema de Office</vt:lpstr>
      <vt:lpstr>PLANIFICACIÓN  CLASES VIRTUALES SEMANA N°29 FECHA : 13-10-2020 Ámbito Comunicación Integral   Núcleo :Lenguaje Verbal NT 1 </vt:lpstr>
      <vt:lpstr>Presentación de PowerPoint</vt:lpstr>
      <vt:lpstr>Presentación de PowerPoint</vt:lpstr>
      <vt:lpstr>Acuerdos de la clase </vt:lpstr>
      <vt:lpstr>Presentación de PowerPoint</vt:lpstr>
      <vt:lpstr>Presentación de PowerPoint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N°20 FECHA : 13-08-2020</dc:title>
  <dc:creator>Usuario</dc:creator>
  <cp:lastModifiedBy>Carla Muñoz Saldaña</cp:lastModifiedBy>
  <cp:revision>33</cp:revision>
  <dcterms:modified xsi:type="dcterms:W3CDTF">2020-10-08T16:34:33Z</dcterms:modified>
</cp:coreProperties>
</file>