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73" r:id="rId8"/>
    <p:sldId id="264" r:id="rId9"/>
    <p:sldId id="302" r:id="rId10"/>
    <p:sldId id="307" r:id="rId11"/>
    <p:sldId id="308" r:id="rId12"/>
    <p:sldId id="304" r:id="rId13"/>
    <p:sldId id="306" r:id="rId14"/>
    <p:sldId id="300" r:id="rId15"/>
    <p:sldId id="278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2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5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5776" y="1551552"/>
            <a:ext cx="9144000" cy="3073865"/>
          </a:xfrm>
        </p:spPr>
        <p:txBody>
          <a:bodyPr>
            <a:normAutofit fontScale="90000"/>
          </a:bodyPr>
          <a:lstStyle/>
          <a:p>
            <a:r>
              <a:rPr lang="es-CL" sz="5300" dirty="0" smtClean="0">
                <a:latin typeface="Comic Sans MS" panose="030F0702030302020204" pitchFamily="66" charset="0"/>
              </a:rPr>
              <a:t>KINDER </a:t>
            </a:r>
            <a:br>
              <a:rPr lang="es-CL" sz="5300" dirty="0" smtClean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 ONLINE CLASS</a:t>
            </a:r>
            <a:r>
              <a:rPr lang="es-CL" sz="5300" dirty="0">
                <a:latin typeface="Comic Sans MS" panose="030F0702030302020204" pitchFamily="66" charset="0"/>
              </a:rPr>
              <a:t/>
            </a:r>
            <a:br>
              <a:rPr lang="es-CL" sz="5300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WEEK N°30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DATE: OCTOBER </a:t>
            </a:r>
            <a:r>
              <a:rPr lang="es-CL" sz="5300" dirty="0" smtClean="0">
                <a:latin typeface="Comic Sans MS" panose="030F0702030302020204" pitchFamily="66" charset="0"/>
              </a:rPr>
              <a:t>19</a:t>
            </a:r>
            <a:r>
              <a:rPr lang="es-CL" sz="5300" dirty="0" smtClean="0">
                <a:latin typeface="Comic Sans MS" panose="030F0702030302020204" pitchFamily="66" charset="0"/>
              </a:rPr>
              <a:t> </a:t>
            </a:r>
            <a:r>
              <a:rPr lang="es-CL" sz="5300" dirty="0" err="1" smtClean="0">
                <a:latin typeface="Comic Sans MS" panose="030F0702030302020204" pitchFamily="66" charset="0"/>
              </a:rPr>
              <a:t>th</a:t>
            </a:r>
            <a:r>
              <a:rPr lang="es-CL" sz="5300" dirty="0" smtClean="0">
                <a:latin typeface="Comic Sans MS" panose="030F0702030302020204" pitchFamily="66" charset="0"/>
              </a:rPr>
              <a:t>, </a:t>
            </a:r>
            <a:r>
              <a:rPr lang="es-CL" sz="5300" dirty="0" smtClean="0">
                <a:latin typeface="Comic Sans MS" panose="030F0702030302020204" pitchFamily="66" charset="0"/>
              </a:rPr>
              <a:t>2020</a:t>
            </a:r>
            <a:endParaRPr lang="es-MX" sz="53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5" y="42628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4290">
            <a:off x="789575" y="4668954"/>
            <a:ext cx="1583675" cy="17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24" y="2169140"/>
            <a:ext cx="2485220" cy="24422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52" y="1953034"/>
            <a:ext cx="2367872" cy="25530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967" y="1946627"/>
            <a:ext cx="2466346" cy="2476719"/>
          </a:xfrm>
          <a:prstGeom prst="rect">
            <a:avLst/>
          </a:prstGeom>
        </p:spPr>
      </p:pic>
      <p:sp>
        <p:nvSpPr>
          <p:cNvPr id="13" name="Cerrar llave 12"/>
          <p:cNvSpPr/>
          <p:nvPr/>
        </p:nvSpPr>
        <p:spPr>
          <a:xfrm rot="5400000">
            <a:off x="3046286" y="3439626"/>
            <a:ext cx="413685" cy="104181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947" y="272106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8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39" y="1978521"/>
            <a:ext cx="2529023" cy="24055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163" y="1838961"/>
            <a:ext cx="2475914" cy="23068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267" y="154540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4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3038" y="485246"/>
            <a:ext cx="9073662" cy="1254590"/>
          </a:xfrm>
        </p:spPr>
        <p:txBody>
          <a:bodyPr/>
          <a:lstStyle/>
          <a:p>
            <a:pPr algn="ctr"/>
            <a:r>
              <a:rPr lang="es-MX" dirty="0" smtClean="0">
                <a:latin typeface="Comic Sans MS" panose="030F0702030302020204" pitchFamily="66" charset="0"/>
              </a:rPr>
              <a:t> </a:t>
            </a:r>
            <a:endParaRPr lang="es-MX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067" y="560685"/>
            <a:ext cx="987638" cy="853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336" y="1112541"/>
            <a:ext cx="9543755" cy="53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8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Comic Sans MS" panose="030F0702030302020204" pitchFamily="66" charset="0"/>
              </a:rPr>
              <a:t> </a:t>
            </a:r>
            <a:endParaRPr lang="es-MX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067" y="560685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3829" t="172" b="48628"/>
          <a:stretch/>
        </p:blipFill>
        <p:spPr>
          <a:xfrm>
            <a:off x="1120271" y="1293223"/>
            <a:ext cx="4826725" cy="55647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621" y="1770846"/>
            <a:ext cx="1155791" cy="15416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685" y="1920239"/>
            <a:ext cx="1155713" cy="10507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1990" y="3448322"/>
            <a:ext cx="1155791" cy="15416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8906" t="17274" r="10702" b="16353"/>
          <a:stretch/>
        </p:blipFill>
        <p:spPr>
          <a:xfrm>
            <a:off x="7903029" y="3840480"/>
            <a:ext cx="1606731" cy="5617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l="10357" t="6717" r="11637" b="22885"/>
          <a:stretch/>
        </p:blipFill>
        <p:spPr>
          <a:xfrm>
            <a:off x="7759337" y="4963886"/>
            <a:ext cx="1528354" cy="84908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711234" y="274638"/>
            <a:ext cx="84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 </a:t>
            </a:r>
            <a:r>
              <a:rPr lang="es-MX" dirty="0" err="1" smtClean="0"/>
              <a:t>ask</a:t>
            </a:r>
            <a:r>
              <a:rPr lang="es-MX" dirty="0" smtClean="0"/>
              <a:t> 1: 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Mrs</a:t>
            </a:r>
            <a:r>
              <a:rPr lang="es-MX" dirty="0" smtClean="0"/>
              <a:t> </a:t>
            </a:r>
            <a:r>
              <a:rPr lang="es-MX" dirty="0" err="1" smtClean="0"/>
              <a:t>Potato</a:t>
            </a:r>
            <a:r>
              <a:rPr lang="es-MX" dirty="0" smtClean="0"/>
              <a:t> head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254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-236654" y="360147"/>
            <a:ext cx="9073662" cy="1254590"/>
          </a:xfrm>
        </p:spPr>
        <p:txBody>
          <a:bodyPr/>
          <a:lstStyle/>
          <a:p>
            <a:pPr algn="ctr"/>
            <a:r>
              <a:rPr lang="es-MX" dirty="0" smtClean="0">
                <a:latin typeface="Comic Sans MS" panose="030F0702030302020204" pitchFamily="66" charset="0"/>
              </a:rPr>
              <a:t>TASK 2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7" name="Llamada de nube 6"/>
          <p:cNvSpPr/>
          <p:nvPr/>
        </p:nvSpPr>
        <p:spPr>
          <a:xfrm>
            <a:off x="3974123" y="1205802"/>
            <a:ext cx="3759088" cy="2011680"/>
          </a:xfrm>
          <a:prstGeom prst="cloudCallout">
            <a:avLst>
              <a:gd name="adj1" fmla="val -70598"/>
              <a:gd name="adj2" fmla="val 331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COLOR THE FACE  </a:t>
            </a:r>
            <a:endParaRPr lang="es-MX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Cómo dibujar un Elefante Kawaii ✍ | COMODIBUJAR.CLUB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100000" l="0" r="100000">
                        <a14:foregroundMark x1="37333" y1="46500" x2="37333" y2="46500"/>
                        <a14:foregroundMark x1="35333" y1="45000" x2="35333" y2="45000"/>
                        <a14:foregroundMark x1="35000" y1="42833" x2="35000" y2="42833"/>
                        <a14:foregroundMark x1="67500" y1="46500" x2="66833" y2="42833"/>
                        <a14:foregroundMark x1="32667" y1="44333" x2="32667" y2="44333"/>
                        <a14:foregroundMark x1="32667" y1="44333" x2="37333" y2="43667"/>
                        <a14:backgroundMark x1="29333" y1="9333" x2="29333" y2="9333"/>
                        <a14:backgroundMark x1="57333" y1="5833" x2="57333" y2="5833"/>
                        <a14:backgroundMark x1="93833" y1="64667" x2="93833" y2="64667"/>
                        <a14:backgroundMark x1="20667" y1="93833" x2="20667" y2="93833"/>
                        <a14:backgroundMark x1="7833" y1="75833" x2="7833" y2="75833"/>
                        <a14:backgroundMark x1="10167" y1="6167" x2="10167" y2="6167"/>
                        <a14:backgroundMark x1="94000" y1="10000" x2="940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703">
            <a:off x="1216224" y="1603501"/>
            <a:ext cx="190627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067" y="560685"/>
            <a:ext cx="987638" cy="853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123" y="3217482"/>
            <a:ext cx="3523957" cy="3273606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V="1">
            <a:off x="6523131" y="3804484"/>
            <a:ext cx="2313877" cy="138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1645920" y="5290457"/>
            <a:ext cx="2929452" cy="6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736101" y="5656217"/>
            <a:ext cx="3316459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2312126" y="5995851"/>
            <a:ext cx="3265714" cy="495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9160078" y="3285989"/>
            <a:ext cx="1590654" cy="809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BLUE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2" name="Rectángulo 21"/>
          <p:cNvSpPr/>
          <p:nvPr/>
        </p:nvSpPr>
        <p:spPr>
          <a:xfrm>
            <a:off x="364595" y="4741817"/>
            <a:ext cx="1281325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YELLOW</a:t>
            </a:r>
            <a:endParaRPr lang="es-MX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73198" y="5956662"/>
            <a:ext cx="1281325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RED </a:t>
            </a:r>
            <a:endParaRPr lang="es-MX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204617" y="5420509"/>
            <a:ext cx="1281325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6699"/>
                </a:solidFill>
                <a:latin typeface="Arial Black" panose="020B0A04020102020204" pitchFamily="34" charset="0"/>
              </a:rPr>
              <a:t>PINK</a:t>
            </a:r>
            <a:endParaRPr lang="es-MX" dirty="0">
              <a:solidFill>
                <a:srgbClr val="FF66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5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</a:t>
            </a:r>
            <a:r>
              <a:rPr lang="es-CL" sz="7300"/>
              <a:t>TICKET </a:t>
            </a:r>
            <a:r>
              <a:rPr lang="es-CL" sz="7300" smtClean="0"/>
              <a:t>30</a:t>
            </a:r>
            <a:r>
              <a:rPr lang="es-CL" sz="7300" smtClean="0"/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24236" y="1825625"/>
            <a:ext cx="8876714" cy="40466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>
                <a:solidFill>
                  <a:schemeClr val="tx1"/>
                </a:solidFill>
              </a:rPr>
              <a:t>W</a:t>
            </a:r>
            <a:r>
              <a:rPr lang="es-CL" sz="2800" dirty="0" err="1" smtClean="0">
                <a:solidFill>
                  <a:schemeClr val="tx1"/>
                </a:solidFill>
              </a:rPr>
              <a:t>hat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an</a:t>
            </a:r>
            <a:r>
              <a:rPr lang="es-CL" sz="2800" dirty="0" smtClean="0">
                <a:solidFill>
                  <a:schemeClr val="tx1"/>
                </a:solidFill>
              </a:rPr>
              <a:t>  </a:t>
            </a:r>
            <a:r>
              <a:rPr lang="es-CL" sz="2800" dirty="0" err="1" smtClean="0">
                <a:solidFill>
                  <a:schemeClr val="tx1"/>
                </a:solidFill>
              </a:rPr>
              <a:t>eye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mouth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</a:t>
            </a:r>
            <a:r>
              <a:rPr lang="es-CL" sz="2800" dirty="0" err="1" smtClean="0">
                <a:solidFill>
                  <a:schemeClr val="tx1"/>
                </a:solidFill>
              </a:rPr>
              <a:t>Draw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yourself</a:t>
            </a:r>
            <a:r>
              <a:rPr lang="es-CL" sz="2800" dirty="0" smtClean="0">
                <a:solidFill>
                  <a:schemeClr val="tx1"/>
                </a:solidFill>
              </a:rPr>
              <a:t> and </a:t>
            </a:r>
            <a:r>
              <a:rPr lang="es-CL" sz="2800" dirty="0" err="1" smtClean="0">
                <a:solidFill>
                  <a:schemeClr val="tx1"/>
                </a:solidFill>
              </a:rPr>
              <a:t>mention</a:t>
            </a:r>
            <a:r>
              <a:rPr lang="es-CL" sz="2800" dirty="0" smtClean="0">
                <a:solidFill>
                  <a:schemeClr val="tx1"/>
                </a:solidFill>
              </a:rPr>
              <a:t> de </a:t>
            </a:r>
            <a:r>
              <a:rPr lang="es-CL" sz="2800" dirty="0" err="1" smtClean="0">
                <a:solidFill>
                  <a:schemeClr val="tx1"/>
                </a:solidFill>
              </a:rPr>
              <a:t>body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parts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endParaRPr lang="es-CL" dirty="0" smtClean="0"/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590924" y="3568070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6018" y="1746214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4733">
            <a:off x="944103" y="1972473"/>
            <a:ext cx="2818163" cy="37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36552"/>
              </p:ext>
            </p:extLst>
          </p:nvPr>
        </p:nvGraphicFramePr>
        <p:xfrm>
          <a:off x="469408" y="548641"/>
          <a:ext cx="11347454" cy="623152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 PRE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KINDER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Comprender textos orales acompañados de imágenes o gestos, relacionados con temas familiares y del entorno cercano, que contengan las siguientes funciones: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Identificar objetos o materiales de la sala, partes del cuerpo, colores (rojo, verde, azul, amarillo, blanco, negro), días de la semana, alimentos (propios de la colación) 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Relacionan partes del cuerpo mencionados en textos o imágenes, con los propios como: "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hand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Body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Relacionan partes del cuerpo mencionados en textos o imágenes, con los propios como: "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nose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hand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legs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"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26442">
            <a:off x="9196424" y="3914102"/>
            <a:ext cx="3217097" cy="33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94637" l="3470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50" y="2125726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97947" y="2120147"/>
            <a:ext cx="6043262" cy="1232509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2041">
            <a:off x="9271220" y="2067025"/>
            <a:ext cx="2145978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67647">
            <a:off x="5394562" y="3182784"/>
            <a:ext cx="2876022" cy="29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0" y="2905983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7248">
            <a:off x="391187" y="313912"/>
            <a:ext cx="1583675" cy="17555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9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665216">
            <a:off x="2279771" y="835622"/>
            <a:ext cx="626965" cy="1840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/>
          <a:srcRect l="4955" t="19553" r="34103" b="28482"/>
          <a:stretch/>
        </p:blipFill>
        <p:spPr>
          <a:xfrm>
            <a:off x="1625922" y="2218765"/>
            <a:ext cx="6139543" cy="294334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236910" y="5778566"/>
            <a:ext cx="491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https://www.youtube.com/watch?v=gS_Mz3ekkck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Saludos y respuestas en inglés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/>
            <a:r>
              <a:rPr lang="es-MX" sz="3600" dirty="0" smtClean="0"/>
              <a:t>Objetivo: Saludar, </a:t>
            </a:r>
            <a:r>
              <a:rPr lang="es-MX" sz="3600" dirty="0"/>
              <a:t>expresar agradecimiento y responder en inglés utilizando yes/no </a:t>
            </a:r>
          </a:p>
          <a:p>
            <a:pPr algn="just"/>
            <a:endParaRPr lang="es-CL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53663" y="411990"/>
            <a:ext cx="418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October</a:t>
            </a:r>
            <a:r>
              <a:rPr lang="es-MX" sz="3200" dirty="0" smtClean="0"/>
              <a:t> </a:t>
            </a:r>
            <a:r>
              <a:rPr lang="es-MX" sz="3200" dirty="0" smtClean="0"/>
              <a:t>19</a:t>
            </a:r>
            <a:r>
              <a:rPr lang="es-MX" sz="3200" dirty="0" smtClean="0"/>
              <a:t> </a:t>
            </a:r>
            <a:r>
              <a:rPr lang="es-MX" sz="3200" dirty="0" err="1" smtClean="0"/>
              <a:t>th</a:t>
            </a:r>
            <a:r>
              <a:rPr lang="es-MX" sz="3200" dirty="0" smtClean="0"/>
              <a:t>, </a:t>
            </a:r>
            <a:r>
              <a:rPr lang="es-MX" sz="3200" dirty="0" smtClean="0"/>
              <a:t>2020</a:t>
            </a:r>
            <a:endParaRPr 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4980">
            <a:off x="353699" y="981832"/>
            <a:ext cx="2397477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latin typeface="Bahnschrift Light SemiCondensed" panose="020B0502040204020203" pitchFamily="34" charset="0"/>
              </a:rPr>
              <a:t>PARTS OF THE BODY </a:t>
            </a:r>
            <a:endParaRPr lang="es-MX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215" y="1431729"/>
            <a:ext cx="6977575" cy="43513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261" y="260547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798</TotalTime>
  <Words>452</Words>
  <Application>Microsoft Office PowerPoint</Application>
  <PresentationFormat>Panorámica</PresentationFormat>
  <Paragraphs>73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Bahnschrift Light SemiCondensed</vt:lpstr>
      <vt:lpstr>Bell MT</vt:lpstr>
      <vt:lpstr>Calibri</vt:lpstr>
      <vt:lpstr>Comic Sans MS</vt:lpstr>
      <vt:lpstr>Times New Roman</vt:lpstr>
      <vt:lpstr>Wingdings</vt:lpstr>
      <vt:lpstr>1_Tema de Office</vt:lpstr>
      <vt:lpstr>KINDER   ONLINE CLASS WEEK N°30 DATE: OCTOBER 19 th, 2020</vt:lpstr>
      <vt:lpstr>Presentación de PowerPoint</vt:lpstr>
      <vt:lpstr>Reglas de la clase virtual </vt:lpstr>
      <vt:lpstr>Presentación de PowerPoint</vt:lpstr>
      <vt:lpstr>Importante </vt:lpstr>
      <vt:lpstr>Inicio</vt:lpstr>
      <vt:lpstr>MOTIVACIÓN</vt:lpstr>
      <vt:lpstr>Saludos y respuestas en inglés </vt:lpstr>
      <vt:lpstr>PARTS OF THE BODY </vt:lpstr>
      <vt:lpstr>Presentación de PowerPoint</vt:lpstr>
      <vt:lpstr>Presentación de PowerPoint</vt:lpstr>
      <vt:lpstr> </vt:lpstr>
      <vt:lpstr> </vt:lpstr>
      <vt:lpstr>TASK 2</vt:lpstr>
      <vt:lpstr>EXIT TICKET 30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86</cp:revision>
  <dcterms:created xsi:type="dcterms:W3CDTF">2020-08-03T02:54:47Z</dcterms:created>
  <dcterms:modified xsi:type="dcterms:W3CDTF">2020-10-16T02:51:08Z</dcterms:modified>
</cp:coreProperties>
</file>