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98" r:id="rId2"/>
    <p:sldId id="256" r:id="rId3"/>
    <p:sldId id="307" r:id="rId4"/>
    <p:sldId id="295" r:id="rId5"/>
    <p:sldId id="304" r:id="rId6"/>
    <p:sldId id="313" r:id="rId7"/>
    <p:sldId id="336" r:id="rId8"/>
    <p:sldId id="305" r:id="rId9"/>
    <p:sldId id="343" r:id="rId10"/>
    <p:sldId id="327" r:id="rId11"/>
    <p:sldId id="337" r:id="rId12"/>
    <p:sldId id="339" r:id="rId13"/>
    <p:sldId id="340" r:id="rId14"/>
    <p:sldId id="342" r:id="rId15"/>
    <p:sldId id="341" r:id="rId16"/>
    <p:sldId id="331" r:id="rId17"/>
    <p:sldId id="306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uñoz Saldaña" initials="CMS" lastIdx="2" clrIdx="0">
    <p:extLst>
      <p:ext uri="{19B8F6BF-5375-455C-9EA6-DF929625EA0E}">
        <p15:presenceInfo xmlns:p15="http://schemas.microsoft.com/office/powerpoint/2012/main" userId="7b77d342f28f10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6477" autoAdjust="0"/>
  </p:normalViewPr>
  <p:slideViewPr>
    <p:cSldViewPr>
      <p:cViewPr varScale="1">
        <p:scale>
          <a:sx n="85" d="100"/>
          <a:sy n="85" d="100"/>
        </p:scale>
        <p:origin x="2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49:53.224" idx="1">
    <p:pos x="564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0D952-F8D4-44AE-8F0B-F0F4F17F4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D39CFD-3719-41FD-A57B-892B9FE3A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983A0-30B4-4E3A-9724-30325009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46BA81-295B-4A1A-B6FF-A74EBDC7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8CD5B6-46F4-4050-8009-30AC6DFB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4647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8E578-7E64-4904-AB43-05CFF934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5F5EE9-9299-435E-A6CA-E063E28F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774812-B004-4FF8-9A72-46438402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99D3B-95ED-40F1-8E3E-F3DAD5EF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C71B2-BBA0-45D4-AAC6-FF07EEA5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43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B5B81A-15E5-4CE2-A601-131DC7F1C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03B620-F27E-4F0B-BF11-4FF38B7D2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463670-D9CE-4DFA-8D6F-34FA298C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C5F7B5-9F1C-4619-BCE1-1720D685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EB10AD-1BE0-4294-A900-19B716DE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274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1E459-8732-4490-91FE-449438A5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6E0D73-7D6B-4595-B968-F8C0BB519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B5307-E9FF-4B6E-8B9C-C74F7656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FF8D1-0368-4514-9EB8-4B4B83C9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8B3C3-329F-4389-8D99-A7ACFD98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044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5A59A-F041-471E-AC64-50125421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220177-9EED-4397-B72A-0F287CDF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D5779F-4D6F-449E-AC48-91D40A01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C701D-2D78-403C-9C19-82A8190E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28108C-88FD-4E3F-B489-3951780E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651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7FB-AE70-41AE-97F3-71CF1996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1FCF9-B1F0-4B8C-BA5F-283C7B183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BDA9F-D830-4C2B-B72C-ED9CF8CD9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6E323-FECB-4676-B1B5-B7E8E2E2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2EE36A-9AB4-4D66-B91A-28F1FB2D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59A9AB-8297-4CED-8D1F-FEB07F28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447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1AB88-963B-4ACA-9F25-966722CF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FE19B7-1C51-4B16-92AB-07C6F0BE0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5746DD-D08B-4A55-9C2D-664208AC1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160BEC-45AB-4860-BF03-4FE750364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5ADF6F-CBF4-4076-9198-094C17EF7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B84ACC-DAB5-4768-A327-C8512DB8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1018B9-B48F-4013-B3CE-DC8E8911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AD8FFE-983D-44D0-8886-17C9A545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786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10D3A-D3F9-4DFD-8772-7999C635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621088-7C84-4A2B-8088-42618644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8FFFCB-439E-448B-B135-2F09CA00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810F0A-4D87-4BC4-B9B6-C8B048C6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300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EEC591-C166-4491-ACEF-04472D25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27DCBF-FDDC-4390-9804-2681C920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1FFE93-BF84-46DC-B0E9-2DFC75FC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807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7D834-1952-440B-AF30-54C431CA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337961-9C06-4C1D-8F71-662EE611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A15B7B-3DCA-4D75-8218-FD66B774E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CF56E-55C3-494C-8DBE-CB1D1D6A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FC549A-2129-49BD-B5AA-6705EB09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80390A-E9B4-4D90-BD5F-2015C033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935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93EE4-53F7-45F2-8EA5-874F69E2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9CAE79-8FCC-4B6F-B2B6-BD3C704FF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92ABEF-E47C-4767-A57E-509C399FE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ACB823-0E4F-405F-8D12-18B711DE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2CEADC-818D-416B-92E7-F7F086BB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024940-943D-40BE-BE24-7C9A8F65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8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8E9D85-06B9-4FAD-8CBB-EEDDD6F8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A31C8B-BCFE-40BE-9990-6CAC9BE2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EEB40E-526D-4775-9ED2-2AFD3074A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14-10-2020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FB9993-3FE6-4987-98E0-290440BB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CF9D8-A393-498B-9035-5D3A75B10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9561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K7oOhpPY0g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88032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N°30</a:t>
            </a:r>
            <a:br>
              <a:rPr lang="es-CL" sz="2800" dirty="0"/>
            </a:br>
            <a:r>
              <a:rPr lang="es-CL" sz="2800" dirty="0"/>
              <a:t>FECHA :23-10-2020</a:t>
            </a:r>
            <a:br>
              <a:rPr lang="es-CL" sz="2800" dirty="0"/>
            </a:br>
            <a:r>
              <a:rPr lang="es-CL" sz="2800" dirty="0"/>
              <a:t>Ámbito Interacción y Comprensión del Entorno.</a:t>
            </a:r>
            <a:br>
              <a:rPr lang="es-CL" sz="2800" dirty="0"/>
            </a:br>
            <a:r>
              <a:rPr lang="es-CL" sz="2800" dirty="0"/>
              <a:t>Núcleo:  Pensamiento Matemático. </a:t>
            </a:r>
            <a:br>
              <a:rPr lang="es-CL" sz="2800" dirty="0"/>
            </a:br>
            <a:r>
              <a:rPr lang="es-CL" sz="2800" dirty="0"/>
              <a:t>NT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85256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" y="187464"/>
            <a:ext cx="4962336" cy="6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50399" y="2092742"/>
            <a:ext cx="2993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81934" y="5308979"/>
            <a:ext cx="3161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¿Busca más cucharas que tenedores de tu casa?</a:t>
            </a:r>
          </a:p>
        </p:txBody>
      </p:sp>
    </p:spTree>
    <p:extLst>
      <p:ext uri="{BB962C8B-B14F-4D97-AF65-F5344CB8AC3E}">
        <p14:creationId xmlns:p14="http://schemas.microsoft.com/office/powerpoint/2010/main" val="18887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DE42D-EDE6-4934-8125-FC7053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8" name="Picture 4" descr="Fondo escolar Hofmann para album classic niños jugando en 2020 | Fondos  para niños, Fondos escolares, Niños escolares">
            <a:extLst>
              <a:ext uri="{FF2B5EF4-FFF2-40B4-BE49-F238E27FC236}">
                <a16:creationId xmlns:a16="http://schemas.microsoft.com/office/drawing/2014/main" id="{C07AA8BE-D9CE-4144-A4A4-1E528AF93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207" y="1825625"/>
            <a:ext cx="63755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">
            <a:extLst>
              <a:ext uri="{FF2B5EF4-FFF2-40B4-BE49-F238E27FC236}">
                <a16:creationId xmlns:a16="http://schemas.microsoft.com/office/drawing/2014/main" id="{89F46C25-A39C-4B48-90E0-4381A84EE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9901" r="5199" b="60211"/>
          <a:stretch/>
        </p:blipFill>
        <p:spPr bwMode="auto">
          <a:xfrm>
            <a:off x="899592" y="1268760"/>
            <a:ext cx="69127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8226C84-16A6-497C-B479-754172976F87}"/>
              </a:ext>
            </a:extLst>
          </p:cNvPr>
          <p:cNvSpPr/>
          <p:nvPr/>
        </p:nvSpPr>
        <p:spPr>
          <a:xfrm>
            <a:off x="755576" y="404664"/>
            <a:ext cx="457618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000000"/>
                </a:solidFill>
                <a:latin typeface="Calibri" panose="020F0502020204030204" pitchFamily="34" charset="0"/>
              </a:rPr>
              <a:t>EJERCITEMOS</a:t>
            </a:r>
            <a:r>
              <a:rPr lang="es-CL" sz="2500" dirty="0"/>
              <a:t> ¿DÓNDE HAY MÁS? 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Gráfico 5" descr="Estrellas">
            <a:extLst>
              <a:ext uri="{FF2B5EF4-FFF2-40B4-BE49-F238E27FC236}">
                <a16:creationId xmlns:a16="http://schemas.microsoft.com/office/drawing/2014/main" id="{6B2041BA-5F5E-4941-B544-989D21657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1759" y="1705989"/>
            <a:ext cx="1510785" cy="15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DE42D-EDE6-4934-8125-FC7053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8" name="Picture 4" descr="Fondo escolar Hofmann para album classic niños jugando en 2020 | Fondos  para niños, Fondos escolares, Niños escolares">
            <a:extLst>
              <a:ext uri="{FF2B5EF4-FFF2-40B4-BE49-F238E27FC236}">
                <a16:creationId xmlns:a16="http://schemas.microsoft.com/office/drawing/2014/main" id="{C07AA8BE-D9CE-4144-A4A4-1E528AF93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207" y="1825625"/>
            <a:ext cx="63755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ondo escolar Hofmann para album classic niños jugando en 2020 | Fondos  para niños, Fondos escolares, Niños escolares">
            <a:extLst>
              <a:ext uri="{FF2B5EF4-FFF2-40B4-BE49-F238E27FC236}">
                <a16:creationId xmlns:a16="http://schemas.microsoft.com/office/drawing/2014/main" id="{B88D93DB-3239-4FE0-BD02-423FE11F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 ">
            <a:extLst>
              <a:ext uri="{FF2B5EF4-FFF2-40B4-BE49-F238E27FC236}">
                <a16:creationId xmlns:a16="http://schemas.microsoft.com/office/drawing/2014/main" id="{C1ADA032-81E5-4FFD-9198-76BB1E3A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2650" r="6602" b="30050"/>
          <a:stretch/>
        </p:blipFill>
        <p:spPr bwMode="auto">
          <a:xfrm>
            <a:off x="827584" y="1106982"/>
            <a:ext cx="7488832" cy="28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89CAEE0-1665-426E-80FD-070004BD255F}"/>
              </a:ext>
            </a:extLst>
          </p:cNvPr>
          <p:cNvSpPr/>
          <p:nvPr/>
        </p:nvSpPr>
        <p:spPr>
          <a:xfrm>
            <a:off x="971600" y="404665"/>
            <a:ext cx="58864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/>
              <a:t>¿DONDE HAY MÁS? </a:t>
            </a:r>
          </a:p>
          <a:p>
            <a:endParaRPr lang="es-CL" dirty="0"/>
          </a:p>
        </p:txBody>
      </p:sp>
      <p:pic>
        <p:nvPicPr>
          <p:cNvPr id="8" name="Gráfico 7" descr="Estrellas">
            <a:extLst>
              <a:ext uri="{FF2B5EF4-FFF2-40B4-BE49-F238E27FC236}">
                <a16:creationId xmlns:a16="http://schemas.microsoft.com/office/drawing/2014/main" id="{E1E896D3-FB3A-44B1-9819-7C1669687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1680" y="177281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DE42D-EDE6-4934-8125-FC7053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734553-2624-4F6F-A233-586DF92FA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74639"/>
            <a:ext cx="7931224" cy="418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¿Dónde  hay menos?</a:t>
            </a:r>
          </a:p>
        </p:txBody>
      </p:sp>
      <p:pic>
        <p:nvPicPr>
          <p:cNvPr id="4" name="Picture 4" descr="Fondo escolar Hofmann para album classic niños jugando en 2020 | Fondos  para niños, Fondos escolares, Niños escolares">
            <a:extLst>
              <a:ext uri="{FF2B5EF4-FFF2-40B4-BE49-F238E27FC236}">
                <a16:creationId xmlns:a16="http://schemas.microsoft.com/office/drawing/2014/main" id="{7EBA9D47-B8F2-43BE-B4A5-2648BEE6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728"/>
            <a:ext cx="943203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sca y gana premios descargar juego de loteria Portugal">
            <a:extLst>
              <a:ext uri="{FF2B5EF4-FFF2-40B4-BE49-F238E27FC236}">
                <a16:creationId xmlns:a16="http://schemas.microsoft.com/office/drawing/2014/main" id="{F5CF4EBC-65E7-4D73-B845-9F9CA75DF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51151" r="5219" b="32478"/>
          <a:stretch/>
        </p:blipFill>
        <p:spPr bwMode="auto">
          <a:xfrm>
            <a:off x="2339752" y="1895663"/>
            <a:ext cx="6048672" cy="16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38DE41A-79E6-40DA-83AA-539376A3520F}"/>
              </a:ext>
            </a:extLst>
          </p:cNvPr>
          <p:cNvSpPr/>
          <p:nvPr/>
        </p:nvSpPr>
        <p:spPr>
          <a:xfrm>
            <a:off x="351270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2CB1DB5-6E18-414D-8F0E-D11C585A92EF}"/>
              </a:ext>
            </a:extLst>
          </p:cNvPr>
          <p:cNvSpPr/>
          <p:nvPr/>
        </p:nvSpPr>
        <p:spPr>
          <a:xfrm flipH="1">
            <a:off x="2195736" y="1772816"/>
            <a:ext cx="2376264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DADD036-1293-4291-A2E9-258C59A6401E}"/>
              </a:ext>
            </a:extLst>
          </p:cNvPr>
          <p:cNvSpPr/>
          <p:nvPr/>
        </p:nvSpPr>
        <p:spPr>
          <a:xfrm>
            <a:off x="2051720" y="692697"/>
            <a:ext cx="3593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¿Dónde  hay menos?</a:t>
            </a:r>
          </a:p>
        </p:txBody>
      </p:sp>
    </p:spTree>
    <p:extLst>
      <p:ext uri="{BB962C8B-B14F-4D97-AF65-F5344CB8AC3E}">
        <p14:creationId xmlns:p14="http://schemas.microsoft.com/office/powerpoint/2010/main" val="22394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DE42D-EDE6-4934-8125-FC7053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8" name="Picture 4" descr="Fondo escolar Hofmann para album classic niños jugando en 2020 | Fondos  para niños, Fondos escolares, Niños escolares">
            <a:extLst>
              <a:ext uri="{FF2B5EF4-FFF2-40B4-BE49-F238E27FC236}">
                <a16:creationId xmlns:a16="http://schemas.microsoft.com/office/drawing/2014/main" id="{C07AA8BE-D9CE-4144-A4A4-1E528AF93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207" y="1825625"/>
            <a:ext cx="63755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asca y gana premios descargar juego de loteria Portugal">
            <a:extLst>
              <a:ext uri="{FF2B5EF4-FFF2-40B4-BE49-F238E27FC236}">
                <a16:creationId xmlns:a16="http://schemas.microsoft.com/office/drawing/2014/main" id="{3757DB35-02FE-4211-8A5A-41EE69694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61" r="-669" b="15841"/>
          <a:stretch/>
        </p:blipFill>
        <p:spPr bwMode="auto">
          <a:xfrm>
            <a:off x="1006010" y="2954628"/>
            <a:ext cx="7079619" cy="14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9AE4A99-7177-4FBD-9F71-C8CD15AC7770}"/>
              </a:ext>
            </a:extLst>
          </p:cNvPr>
          <p:cNvSpPr/>
          <p:nvPr/>
        </p:nvSpPr>
        <p:spPr>
          <a:xfrm>
            <a:off x="971600" y="836712"/>
            <a:ext cx="46203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/>
              <a:t>¿Dónde  hay la misma cantidad?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588B3E6-6267-4DE9-98AD-6DDA7F0EE985}"/>
              </a:ext>
            </a:extLst>
          </p:cNvPr>
          <p:cNvSpPr/>
          <p:nvPr/>
        </p:nvSpPr>
        <p:spPr>
          <a:xfrm>
            <a:off x="3419872" y="1313766"/>
            <a:ext cx="2592288" cy="1797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C4AE41-A464-496C-94BA-1E83F482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72" t="21063" r="54911" b="-6672"/>
          <a:stretch/>
        </p:blipFill>
        <p:spPr>
          <a:xfrm>
            <a:off x="3768097" y="1661557"/>
            <a:ext cx="1956031" cy="12227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1F68DC-9EF5-4C05-917D-0D3709B38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526714"/>
            <a:ext cx="2304256" cy="21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arcador de contenido 29">
            <a:extLst>
              <a:ext uri="{FF2B5EF4-FFF2-40B4-BE49-F238E27FC236}">
                <a16:creationId xmlns:a16="http://schemas.microsoft.com/office/drawing/2014/main" id="{3E76EAB1-BA9E-49A7-B378-F3B49D13B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663" y="3077415"/>
            <a:ext cx="734454" cy="5754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CAD4E6-9258-4518-AF5B-0D0628D89EC5}"/>
              </a:ext>
            </a:extLst>
          </p:cNvPr>
          <p:cNvSpPr/>
          <p:nvPr/>
        </p:nvSpPr>
        <p:spPr>
          <a:xfrm>
            <a:off x="1259632" y="116633"/>
            <a:ext cx="5598368" cy="173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GUIA DE TRABAJO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Nombre__________________________________ P-K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EE4520-7D6B-423F-A2E8-5CC1ED653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92" y="166677"/>
            <a:ext cx="991183" cy="855856"/>
          </a:xfrm>
          <a:prstGeom prst="rect">
            <a:avLst/>
          </a:prstGeom>
        </p:spPr>
      </p:pic>
      <p:sp>
        <p:nvSpPr>
          <p:cNvPr id="6" name="Freeform 13">
            <a:extLst>
              <a:ext uri="{FF2B5EF4-FFF2-40B4-BE49-F238E27FC236}">
                <a16:creationId xmlns:a16="http://schemas.microsoft.com/office/drawing/2014/main" id="{D45F5666-C77F-4B9E-97B5-A954F9154F2C}"/>
              </a:ext>
            </a:extLst>
          </p:cNvPr>
          <p:cNvSpPr>
            <a:spLocks/>
          </p:cNvSpPr>
          <p:nvPr/>
        </p:nvSpPr>
        <p:spPr bwMode="auto">
          <a:xfrm>
            <a:off x="448027" y="1681325"/>
            <a:ext cx="2235373" cy="1076623"/>
          </a:xfrm>
          <a:custGeom>
            <a:avLst/>
            <a:gdLst>
              <a:gd name="T0" fmla="+- 0 536 525"/>
              <a:gd name="T1" fmla="*/ T0 w 3106"/>
              <a:gd name="T2" fmla="+- 0 1369 585"/>
              <a:gd name="T3" fmla="*/ 1369 h 1785"/>
              <a:gd name="T4" fmla="+- 0 622 525"/>
              <a:gd name="T5" fmla="*/ T4 w 3106"/>
              <a:gd name="T6" fmla="+- 0 1166 585"/>
              <a:gd name="T7" fmla="*/ 1166 h 1785"/>
              <a:gd name="T8" fmla="+- 0 737 525"/>
              <a:gd name="T9" fmla="*/ T8 w 3106"/>
              <a:gd name="T10" fmla="+- 0 1027 585"/>
              <a:gd name="T11" fmla="*/ 1027 h 1785"/>
              <a:gd name="T12" fmla="+- 0 835 525"/>
              <a:gd name="T13" fmla="*/ T12 w 3106"/>
              <a:gd name="T14" fmla="+- 0 942 585"/>
              <a:gd name="T15" fmla="*/ 942 h 1785"/>
              <a:gd name="T16" fmla="+- 0 949 525"/>
              <a:gd name="T17" fmla="*/ T16 w 3106"/>
              <a:gd name="T18" fmla="+- 0 864 585"/>
              <a:gd name="T19" fmla="*/ 864 h 1785"/>
              <a:gd name="T20" fmla="+- 0 1077 525"/>
              <a:gd name="T21" fmla="*/ T20 w 3106"/>
              <a:gd name="T22" fmla="+- 0 795 585"/>
              <a:gd name="T23" fmla="*/ 795 h 1785"/>
              <a:gd name="T24" fmla="+- 0 1219 525"/>
              <a:gd name="T25" fmla="*/ T24 w 3106"/>
              <a:gd name="T26" fmla="+- 0 734 585"/>
              <a:gd name="T27" fmla="*/ 734 h 1785"/>
              <a:gd name="T28" fmla="+- 0 1372 525"/>
              <a:gd name="T29" fmla="*/ T28 w 3106"/>
              <a:gd name="T30" fmla="+- 0 682 585"/>
              <a:gd name="T31" fmla="*/ 682 h 1785"/>
              <a:gd name="T32" fmla="+- 0 1536 525"/>
              <a:gd name="T33" fmla="*/ T32 w 3106"/>
              <a:gd name="T34" fmla="+- 0 641 585"/>
              <a:gd name="T35" fmla="*/ 641 h 1785"/>
              <a:gd name="T36" fmla="+- 0 1709 525"/>
              <a:gd name="T37" fmla="*/ T36 w 3106"/>
              <a:gd name="T38" fmla="+- 0 610 585"/>
              <a:gd name="T39" fmla="*/ 610 h 1785"/>
              <a:gd name="T40" fmla="+- 0 1890 525"/>
              <a:gd name="T41" fmla="*/ T40 w 3106"/>
              <a:gd name="T42" fmla="+- 0 591 585"/>
              <a:gd name="T43" fmla="*/ 591 h 1785"/>
              <a:gd name="T44" fmla="+- 0 2078 525"/>
              <a:gd name="T45" fmla="*/ T44 w 3106"/>
              <a:gd name="T46" fmla="+- 0 585 585"/>
              <a:gd name="T47" fmla="*/ 585 h 1785"/>
              <a:gd name="T48" fmla="+- 0 2266 525"/>
              <a:gd name="T49" fmla="*/ T48 w 3106"/>
              <a:gd name="T50" fmla="+- 0 591 585"/>
              <a:gd name="T51" fmla="*/ 591 h 1785"/>
              <a:gd name="T52" fmla="+- 0 2447 525"/>
              <a:gd name="T53" fmla="*/ T52 w 3106"/>
              <a:gd name="T54" fmla="+- 0 610 585"/>
              <a:gd name="T55" fmla="*/ 610 h 1785"/>
              <a:gd name="T56" fmla="+- 0 2620 525"/>
              <a:gd name="T57" fmla="*/ T56 w 3106"/>
              <a:gd name="T58" fmla="+- 0 641 585"/>
              <a:gd name="T59" fmla="*/ 641 h 1785"/>
              <a:gd name="T60" fmla="+- 0 2784 525"/>
              <a:gd name="T61" fmla="*/ T60 w 3106"/>
              <a:gd name="T62" fmla="+- 0 682 585"/>
              <a:gd name="T63" fmla="*/ 682 h 1785"/>
              <a:gd name="T64" fmla="+- 0 2937 525"/>
              <a:gd name="T65" fmla="*/ T64 w 3106"/>
              <a:gd name="T66" fmla="+- 0 734 585"/>
              <a:gd name="T67" fmla="*/ 734 h 1785"/>
              <a:gd name="T68" fmla="+- 0 3079 525"/>
              <a:gd name="T69" fmla="*/ T68 w 3106"/>
              <a:gd name="T70" fmla="+- 0 795 585"/>
              <a:gd name="T71" fmla="*/ 795 h 1785"/>
              <a:gd name="T72" fmla="+- 0 3207 525"/>
              <a:gd name="T73" fmla="*/ T72 w 3106"/>
              <a:gd name="T74" fmla="+- 0 864 585"/>
              <a:gd name="T75" fmla="*/ 864 h 1785"/>
              <a:gd name="T76" fmla="+- 0 3321 525"/>
              <a:gd name="T77" fmla="*/ T76 w 3106"/>
              <a:gd name="T78" fmla="+- 0 942 585"/>
              <a:gd name="T79" fmla="*/ 942 h 1785"/>
              <a:gd name="T80" fmla="+- 0 3419 525"/>
              <a:gd name="T81" fmla="*/ T80 w 3106"/>
              <a:gd name="T82" fmla="+- 0 1027 585"/>
              <a:gd name="T83" fmla="*/ 1027 h 1785"/>
              <a:gd name="T84" fmla="+- 0 3500 525"/>
              <a:gd name="T85" fmla="*/ T84 w 3106"/>
              <a:gd name="T86" fmla="+- 0 1118 585"/>
              <a:gd name="T87" fmla="*/ 1118 h 1785"/>
              <a:gd name="T88" fmla="+- 0 3606 525"/>
              <a:gd name="T89" fmla="*/ T88 w 3106"/>
              <a:gd name="T90" fmla="+- 0 1317 585"/>
              <a:gd name="T91" fmla="*/ 1317 h 1785"/>
              <a:gd name="T92" fmla="+- 0 3631 525"/>
              <a:gd name="T93" fmla="*/ T92 w 3106"/>
              <a:gd name="T94" fmla="+- 0 1477 585"/>
              <a:gd name="T95" fmla="*/ 1477 h 1785"/>
              <a:gd name="T96" fmla="+- 0 3606 525"/>
              <a:gd name="T97" fmla="*/ T96 w 3106"/>
              <a:gd name="T98" fmla="+- 0 1638 585"/>
              <a:gd name="T99" fmla="*/ 1638 h 1785"/>
              <a:gd name="T100" fmla="+- 0 3500 525"/>
              <a:gd name="T101" fmla="*/ T100 w 3106"/>
              <a:gd name="T102" fmla="+- 0 1837 585"/>
              <a:gd name="T103" fmla="*/ 1837 h 1785"/>
              <a:gd name="T104" fmla="+- 0 3419 525"/>
              <a:gd name="T105" fmla="*/ T104 w 3106"/>
              <a:gd name="T106" fmla="+- 0 1928 585"/>
              <a:gd name="T107" fmla="*/ 1928 h 1785"/>
              <a:gd name="T108" fmla="+- 0 3321 525"/>
              <a:gd name="T109" fmla="*/ T108 w 3106"/>
              <a:gd name="T110" fmla="+- 0 2013 585"/>
              <a:gd name="T111" fmla="*/ 2013 h 1785"/>
              <a:gd name="T112" fmla="+- 0 3207 525"/>
              <a:gd name="T113" fmla="*/ T112 w 3106"/>
              <a:gd name="T114" fmla="+- 0 2090 585"/>
              <a:gd name="T115" fmla="*/ 2090 h 1785"/>
              <a:gd name="T116" fmla="+- 0 3079 525"/>
              <a:gd name="T117" fmla="*/ T116 w 3106"/>
              <a:gd name="T118" fmla="+- 0 2160 585"/>
              <a:gd name="T119" fmla="*/ 2160 h 1785"/>
              <a:gd name="T120" fmla="+- 0 2937 525"/>
              <a:gd name="T121" fmla="*/ T120 w 3106"/>
              <a:gd name="T122" fmla="+- 0 2221 585"/>
              <a:gd name="T123" fmla="*/ 2221 h 1785"/>
              <a:gd name="T124" fmla="+- 0 2784 525"/>
              <a:gd name="T125" fmla="*/ T124 w 3106"/>
              <a:gd name="T126" fmla="+- 0 2273 585"/>
              <a:gd name="T127" fmla="*/ 2273 h 1785"/>
              <a:gd name="T128" fmla="+- 0 2620 525"/>
              <a:gd name="T129" fmla="*/ T128 w 3106"/>
              <a:gd name="T130" fmla="+- 0 2314 585"/>
              <a:gd name="T131" fmla="*/ 2314 h 1785"/>
              <a:gd name="T132" fmla="+- 0 2447 525"/>
              <a:gd name="T133" fmla="*/ T132 w 3106"/>
              <a:gd name="T134" fmla="+- 0 2345 585"/>
              <a:gd name="T135" fmla="*/ 2345 h 1785"/>
              <a:gd name="T136" fmla="+- 0 2266 525"/>
              <a:gd name="T137" fmla="*/ T136 w 3106"/>
              <a:gd name="T138" fmla="+- 0 2363 585"/>
              <a:gd name="T139" fmla="*/ 2363 h 1785"/>
              <a:gd name="T140" fmla="+- 0 2078 525"/>
              <a:gd name="T141" fmla="*/ T140 w 3106"/>
              <a:gd name="T142" fmla="+- 0 2370 585"/>
              <a:gd name="T143" fmla="*/ 2370 h 1785"/>
              <a:gd name="T144" fmla="+- 0 1890 525"/>
              <a:gd name="T145" fmla="*/ T144 w 3106"/>
              <a:gd name="T146" fmla="+- 0 2363 585"/>
              <a:gd name="T147" fmla="*/ 2363 h 1785"/>
              <a:gd name="T148" fmla="+- 0 1709 525"/>
              <a:gd name="T149" fmla="*/ T148 w 3106"/>
              <a:gd name="T150" fmla="+- 0 2345 585"/>
              <a:gd name="T151" fmla="*/ 2345 h 1785"/>
              <a:gd name="T152" fmla="+- 0 1536 525"/>
              <a:gd name="T153" fmla="*/ T152 w 3106"/>
              <a:gd name="T154" fmla="+- 0 2314 585"/>
              <a:gd name="T155" fmla="*/ 2314 h 1785"/>
              <a:gd name="T156" fmla="+- 0 1372 525"/>
              <a:gd name="T157" fmla="*/ T156 w 3106"/>
              <a:gd name="T158" fmla="+- 0 2273 585"/>
              <a:gd name="T159" fmla="*/ 2273 h 1785"/>
              <a:gd name="T160" fmla="+- 0 1219 525"/>
              <a:gd name="T161" fmla="*/ T160 w 3106"/>
              <a:gd name="T162" fmla="+- 0 2221 585"/>
              <a:gd name="T163" fmla="*/ 2221 h 1785"/>
              <a:gd name="T164" fmla="+- 0 1077 525"/>
              <a:gd name="T165" fmla="*/ T164 w 3106"/>
              <a:gd name="T166" fmla="+- 0 2160 585"/>
              <a:gd name="T167" fmla="*/ 2160 h 1785"/>
              <a:gd name="T168" fmla="+- 0 949 525"/>
              <a:gd name="T169" fmla="*/ T168 w 3106"/>
              <a:gd name="T170" fmla="+- 0 2090 585"/>
              <a:gd name="T171" fmla="*/ 2090 h 1785"/>
              <a:gd name="T172" fmla="+- 0 835 525"/>
              <a:gd name="T173" fmla="*/ T172 w 3106"/>
              <a:gd name="T174" fmla="+- 0 2013 585"/>
              <a:gd name="T175" fmla="*/ 2013 h 1785"/>
              <a:gd name="T176" fmla="+- 0 737 525"/>
              <a:gd name="T177" fmla="*/ T176 w 3106"/>
              <a:gd name="T178" fmla="+- 0 1928 585"/>
              <a:gd name="T179" fmla="*/ 1928 h 1785"/>
              <a:gd name="T180" fmla="+- 0 656 525"/>
              <a:gd name="T181" fmla="*/ T180 w 3106"/>
              <a:gd name="T182" fmla="+- 0 1837 585"/>
              <a:gd name="T183" fmla="*/ 1837 h 1785"/>
              <a:gd name="T184" fmla="+- 0 550 525"/>
              <a:gd name="T185" fmla="*/ T184 w 3106"/>
              <a:gd name="T186" fmla="+- 0 1638 585"/>
              <a:gd name="T187" fmla="*/ 1638 h 1785"/>
              <a:gd name="T188" fmla="+- 0 525 525"/>
              <a:gd name="T189" fmla="*/ T188 w 3106"/>
              <a:gd name="T190" fmla="+- 0 1477 585"/>
              <a:gd name="T191" fmla="*/ 1477 h 17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3106" h="1785">
                <a:moveTo>
                  <a:pt x="0" y="892"/>
                </a:moveTo>
                <a:lnTo>
                  <a:pt x="11" y="784"/>
                </a:lnTo>
                <a:lnTo>
                  <a:pt x="44" y="680"/>
                </a:lnTo>
                <a:lnTo>
                  <a:pt x="97" y="581"/>
                </a:lnTo>
                <a:lnTo>
                  <a:pt x="169" y="487"/>
                </a:lnTo>
                <a:lnTo>
                  <a:pt x="212" y="442"/>
                </a:lnTo>
                <a:lnTo>
                  <a:pt x="259" y="399"/>
                </a:lnTo>
                <a:lnTo>
                  <a:pt x="310" y="357"/>
                </a:lnTo>
                <a:lnTo>
                  <a:pt x="365" y="317"/>
                </a:lnTo>
                <a:lnTo>
                  <a:pt x="424" y="279"/>
                </a:lnTo>
                <a:lnTo>
                  <a:pt x="487" y="244"/>
                </a:lnTo>
                <a:lnTo>
                  <a:pt x="552" y="210"/>
                </a:lnTo>
                <a:lnTo>
                  <a:pt x="622" y="178"/>
                </a:lnTo>
                <a:lnTo>
                  <a:pt x="694" y="149"/>
                </a:lnTo>
                <a:lnTo>
                  <a:pt x="769" y="122"/>
                </a:lnTo>
                <a:lnTo>
                  <a:pt x="847" y="97"/>
                </a:lnTo>
                <a:lnTo>
                  <a:pt x="928" y="75"/>
                </a:lnTo>
                <a:lnTo>
                  <a:pt x="1011" y="56"/>
                </a:lnTo>
                <a:lnTo>
                  <a:pt x="1097" y="39"/>
                </a:lnTo>
                <a:lnTo>
                  <a:pt x="1184" y="25"/>
                </a:lnTo>
                <a:lnTo>
                  <a:pt x="1274" y="14"/>
                </a:lnTo>
                <a:lnTo>
                  <a:pt x="1365" y="6"/>
                </a:lnTo>
                <a:lnTo>
                  <a:pt x="1458" y="2"/>
                </a:lnTo>
                <a:lnTo>
                  <a:pt x="1553" y="0"/>
                </a:lnTo>
                <a:lnTo>
                  <a:pt x="1648" y="2"/>
                </a:lnTo>
                <a:lnTo>
                  <a:pt x="1741" y="6"/>
                </a:lnTo>
                <a:lnTo>
                  <a:pt x="1832" y="14"/>
                </a:lnTo>
                <a:lnTo>
                  <a:pt x="1922" y="25"/>
                </a:lnTo>
                <a:lnTo>
                  <a:pt x="2009" y="39"/>
                </a:lnTo>
                <a:lnTo>
                  <a:pt x="2095" y="56"/>
                </a:lnTo>
                <a:lnTo>
                  <a:pt x="2178" y="75"/>
                </a:lnTo>
                <a:lnTo>
                  <a:pt x="2259" y="97"/>
                </a:lnTo>
                <a:lnTo>
                  <a:pt x="2337" y="122"/>
                </a:lnTo>
                <a:lnTo>
                  <a:pt x="2412" y="149"/>
                </a:lnTo>
                <a:lnTo>
                  <a:pt x="2484" y="178"/>
                </a:lnTo>
                <a:lnTo>
                  <a:pt x="2554" y="210"/>
                </a:lnTo>
                <a:lnTo>
                  <a:pt x="2619" y="244"/>
                </a:lnTo>
                <a:lnTo>
                  <a:pt x="2682" y="279"/>
                </a:lnTo>
                <a:lnTo>
                  <a:pt x="2741" y="317"/>
                </a:lnTo>
                <a:lnTo>
                  <a:pt x="2796" y="357"/>
                </a:lnTo>
                <a:lnTo>
                  <a:pt x="2847" y="399"/>
                </a:lnTo>
                <a:lnTo>
                  <a:pt x="2894" y="442"/>
                </a:lnTo>
                <a:lnTo>
                  <a:pt x="2937" y="487"/>
                </a:lnTo>
                <a:lnTo>
                  <a:pt x="2975" y="533"/>
                </a:lnTo>
                <a:lnTo>
                  <a:pt x="3038" y="630"/>
                </a:lnTo>
                <a:lnTo>
                  <a:pt x="3081" y="732"/>
                </a:lnTo>
                <a:lnTo>
                  <a:pt x="3103" y="838"/>
                </a:lnTo>
                <a:lnTo>
                  <a:pt x="3106" y="892"/>
                </a:lnTo>
                <a:lnTo>
                  <a:pt x="3103" y="947"/>
                </a:lnTo>
                <a:lnTo>
                  <a:pt x="3081" y="1053"/>
                </a:lnTo>
                <a:lnTo>
                  <a:pt x="3038" y="1155"/>
                </a:lnTo>
                <a:lnTo>
                  <a:pt x="2975" y="1252"/>
                </a:lnTo>
                <a:lnTo>
                  <a:pt x="2937" y="1298"/>
                </a:lnTo>
                <a:lnTo>
                  <a:pt x="2894" y="1343"/>
                </a:lnTo>
                <a:lnTo>
                  <a:pt x="2847" y="1386"/>
                </a:lnTo>
                <a:lnTo>
                  <a:pt x="2796" y="1428"/>
                </a:lnTo>
                <a:lnTo>
                  <a:pt x="2741" y="1467"/>
                </a:lnTo>
                <a:lnTo>
                  <a:pt x="2682" y="1505"/>
                </a:lnTo>
                <a:lnTo>
                  <a:pt x="2619" y="1541"/>
                </a:lnTo>
                <a:lnTo>
                  <a:pt x="2554" y="1575"/>
                </a:lnTo>
                <a:lnTo>
                  <a:pt x="2484" y="1607"/>
                </a:lnTo>
                <a:lnTo>
                  <a:pt x="2412" y="1636"/>
                </a:lnTo>
                <a:lnTo>
                  <a:pt x="2337" y="1663"/>
                </a:lnTo>
                <a:lnTo>
                  <a:pt x="2259" y="1688"/>
                </a:lnTo>
                <a:lnTo>
                  <a:pt x="2178" y="1710"/>
                </a:lnTo>
                <a:lnTo>
                  <a:pt x="2095" y="1729"/>
                </a:lnTo>
                <a:lnTo>
                  <a:pt x="2009" y="1746"/>
                </a:lnTo>
                <a:lnTo>
                  <a:pt x="1922" y="1760"/>
                </a:lnTo>
                <a:lnTo>
                  <a:pt x="1832" y="1771"/>
                </a:lnTo>
                <a:lnTo>
                  <a:pt x="1741" y="1778"/>
                </a:lnTo>
                <a:lnTo>
                  <a:pt x="1648" y="1783"/>
                </a:lnTo>
                <a:lnTo>
                  <a:pt x="1553" y="1785"/>
                </a:lnTo>
                <a:lnTo>
                  <a:pt x="1458" y="1783"/>
                </a:lnTo>
                <a:lnTo>
                  <a:pt x="1365" y="1778"/>
                </a:lnTo>
                <a:lnTo>
                  <a:pt x="1274" y="1771"/>
                </a:lnTo>
                <a:lnTo>
                  <a:pt x="1184" y="1760"/>
                </a:lnTo>
                <a:lnTo>
                  <a:pt x="1097" y="1746"/>
                </a:lnTo>
                <a:lnTo>
                  <a:pt x="1011" y="1729"/>
                </a:lnTo>
                <a:lnTo>
                  <a:pt x="928" y="1710"/>
                </a:lnTo>
                <a:lnTo>
                  <a:pt x="847" y="1688"/>
                </a:lnTo>
                <a:lnTo>
                  <a:pt x="769" y="1663"/>
                </a:lnTo>
                <a:lnTo>
                  <a:pt x="694" y="1636"/>
                </a:lnTo>
                <a:lnTo>
                  <a:pt x="622" y="1607"/>
                </a:lnTo>
                <a:lnTo>
                  <a:pt x="552" y="1575"/>
                </a:lnTo>
                <a:lnTo>
                  <a:pt x="487" y="1541"/>
                </a:lnTo>
                <a:lnTo>
                  <a:pt x="424" y="1505"/>
                </a:lnTo>
                <a:lnTo>
                  <a:pt x="365" y="1467"/>
                </a:lnTo>
                <a:lnTo>
                  <a:pt x="310" y="1428"/>
                </a:lnTo>
                <a:lnTo>
                  <a:pt x="259" y="1386"/>
                </a:lnTo>
                <a:lnTo>
                  <a:pt x="212" y="1343"/>
                </a:lnTo>
                <a:lnTo>
                  <a:pt x="169" y="1298"/>
                </a:lnTo>
                <a:lnTo>
                  <a:pt x="131" y="1252"/>
                </a:lnTo>
                <a:lnTo>
                  <a:pt x="68" y="1155"/>
                </a:lnTo>
                <a:lnTo>
                  <a:pt x="25" y="1053"/>
                </a:lnTo>
                <a:lnTo>
                  <a:pt x="3" y="947"/>
                </a:lnTo>
                <a:lnTo>
                  <a:pt x="0" y="89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124DC11-ED4B-45C4-9710-7CB4C2903C29}"/>
              </a:ext>
            </a:extLst>
          </p:cNvPr>
          <p:cNvSpPr>
            <a:spLocks/>
          </p:cNvSpPr>
          <p:nvPr/>
        </p:nvSpPr>
        <p:spPr bwMode="auto">
          <a:xfrm>
            <a:off x="3435574" y="1718529"/>
            <a:ext cx="3429000" cy="1134408"/>
          </a:xfrm>
          <a:custGeom>
            <a:avLst/>
            <a:gdLst>
              <a:gd name="T0" fmla="+- 0 4877 4845"/>
              <a:gd name="T1" fmla="*/ T0 w 5400"/>
              <a:gd name="T2" fmla="+- 0 1243 330"/>
              <a:gd name="T3" fmla="*/ 1243 h 2160"/>
              <a:gd name="T4" fmla="+- 0 5038 4845"/>
              <a:gd name="T5" fmla="*/ T4 w 5400"/>
              <a:gd name="T6" fmla="+- 0 1008 330"/>
              <a:gd name="T7" fmla="*/ 1008 h 2160"/>
              <a:gd name="T8" fmla="+- 0 5265 4845"/>
              <a:gd name="T9" fmla="*/ T8 w 5400"/>
              <a:gd name="T10" fmla="+- 0 831 330"/>
              <a:gd name="T11" fmla="*/ 831 h 2160"/>
              <a:gd name="T12" fmla="+- 0 5438 4845"/>
              <a:gd name="T13" fmla="*/ T12 w 5400"/>
              <a:gd name="T14" fmla="+- 0 734 330"/>
              <a:gd name="T15" fmla="*/ 734 h 2160"/>
              <a:gd name="T16" fmla="+- 0 5636 4845"/>
              <a:gd name="T17" fmla="*/ T16 w 5400"/>
              <a:gd name="T18" fmla="+- 0 646 330"/>
              <a:gd name="T19" fmla="*/ 646 h 2160"/>
              <a:gd name="T20" fmla="+- 0 5856 4845"/>
              <a:gd name="T21" fmla="*/ T20 w 5400"/>
              <a:gd name="T22" fmla="+- 0 567 330"/>
              <a:gd name="T23" fmla="*/ 567 h 2160"/>
              <a:gd name="T24" fmla="+- 0 6098 4845"/>
              <a:gd name="T25" fmla="*/ T24 w 5400"/>
              <a:gd name="T26" fmla="+- 0 498 330"/>
              <a:gd name="T27" fmla="*/ 498 h 2160"/>
              <a:gd name="T28" fmla="+- 0 6358 4845"/>
              <a:gd name="T29" fmla="*/ T28 w 5400"/>
              <a:gd name="T30" fmla="+- 0 440 330"/>
              <a:gd name="T31" fmla="*/ 440 h 2160"/>
              <a:gd name="T32" fmla="+- 0 6634 4845"/>
              <a:gd name="T33" fmla="*/ T32 w 5400"/>
              <a:gd name="T34" fmla="+- 0 393 330"/>
              <a:gd name="T35" fmla="*/ 393 h 2160"/>
              <a:gd name="T36" fmla="+- 0 6926 4845"/>
              <a:gd name="T37" fmla="*/ T36 w 5400"/>
              <a:gd name="T38" fmla="+- 0 358 330"/>
              <a:gd name="T39" fmla="*/ 358 h 2160"/>
              <a:gd name="T40" fmla="+- 0 7230 4845"/>
              <a:gd name="T41" fmla="*/ T40 w 5400"/>
              <a:gd name="T42" fmla="+- 0 337 330"/>
              <a:gd name="T43" fmla="*/ 337 h 2160"/>
              <a:gd name="T44" fmla="+- 0 7545 4845"/>
              <a:gd name="T45" fmla="*/ T44 w 5400"/>
              <a:gd name="T46" fmla="+- 0 330 330"/>
              <a:gd name="T47" fmla="*/ 330 h 2160"/>
              <a:gd name="T48" fmla="+- 0 7860 4845"/>
              <a:gd name="T49" fmla="*/ T48 w 5400"/>
              <a:gd name="T50" fmla="+- 0 337 330"/>
              <a:gd name="T51" fmla="*/ 337 h 2160"/>
              <a:gd name="T52" fmla="+- 0 8164 4845"/>
              <a:gd name="T53" fmla="*/ T52 w 5400"/>
              <a:gd name="T54" fmla="+- 0 358 330"/>
              <a:gd name="T55" fmla="*/ 358 h 2160"/>
              <a:gd name="T56" fmla="+- 0 8456 4845"/>
              <a:gd name="T57" fmla="*/ T56 w 5400"/>
              <a:gd name="T58" fmla="+- 0 393 330"/>
              <a:gd name="T59" fmla="*/ 393 h 2160"/>
              <a:gd name="T60" fmla="+- 0 8732 4845"/>
              <a:gd name="T61" fmla="*/ T60 w 5400"/>
              <a:gd name="T62" fmla="+- 0 440 330"/>
              <a:gd name="T63" fmla="*/ 440 h 2160"/>
              <a:gd name="T64" fmla="+- 0 8992 4845"/>
              <a:gd name="T65" fmla="*/ T64 w 5400"/>
              <a:gd name="T66" fmla="+- 0 498 330"/>
              <a:gd name="T67" fmla="*/ 498 h 2160"/>
              <a:gd name="T68" fmla="+- 0 9234 4845"/>
              <a:gd name="T69" fmla="*/ T68 w 5400"/>
              <a:gd name="T70" fmla="+- 0 567 330"/>
              <a:gd name="T71" fmla="*/ 567 h 2160"/>
              <a:gd name="T72" fmla="+- 0 9454 4845"/>
              <a:gd name="T73" fmla="*/ T72 w 5400"/>
              <a:gd name="T74" fmla="+- 0 646 330"/>
              <a:gd name="T75" fmla="*/ 646 h 2160"/>
              <a:gd name="T76" fmla="+- 0 9652 4845"/>
              <a:gd name="T77" fmla="*/ T76 w 5400"/>
              <a:gd name="T78" fmla="+- 0 734 330"/>
              <a:gd name="T79" fmla="*/ 734 h 2160"/>
              <a:gd name="T80" fmla="+- 0 9825 4845"/>
              <a:gd name="T81" fmla="*/ T80 w 5400"/>
              <a:gd name="T82" fmla="+- 0 831 330"/>
              <a:gd name="T83" fmla="*/ 831 h 2160"/>
              <a:gd name="T84" fmla="+- 0 10052 4845"/>
              <a:gd name="T85" fmla="*/ T84 w 5400"/>
              <a:gd name="T86" fmla="+- 0 1008 330"/>
              <a:gd name="T87" fmla="*/ 1008 h 2160"/>
              <a:gd name="T88" fmla="+- 0 10213 4845"/>
              <a:gd name="T89" fmla="*/ T88 w 5400"/>
              <a:gd name="T90" fmla="+- 0 1243 330"/>
              <a:gd name="T91" fmla="*/ 1243 h 2160"/>
              <a:gd name="T92" fmla="+- 0 10243 4845"/>
              <a:gd name="T93" fmla="*/ T92 w 5400"/>
              <a:gd name="T94" fmla="+- 0 1452 330"/>
              <a:gd name="T95" fmla="*/ 1452 h 2160"/>
              <a:gd name="T96" fmla="+- 0 10149 4845"/>
              <a:gd name="T97" fmla="*/ T96 w 5400"/>
              <a:gd name="T98" fmla="+- 0 1697 330"/>
              <a:gd name="T99" fmla="*/ 1697 h 2160"/>
              <a:gd name="T100" fmla="+- 0 9925 4845"/>
              <a:gd name="T101" fmla="*/ T100 w 5400"/>
              <a:gd name="T102" fmla="+- 0 1920 330"/>
              <a:gd name="T103" fmla="*/ 1920 h 2160"/>
              <a:gd name="T104" fmla="+- 0 9712 4845"/>
              <a:gd name="T105" fmla="*/ T104 w 5400"/>
              <a:gd name="T106" fmla="+- 0 2054 330"/>
              <a:gd name="T107" fmla="*/ 2054 h 2160"/>
              <a:gd name="T108" fmla="+- 0 9523 4845"/>
              <a:gd name="T109" fmla="*/ T108 w 5400"/>
              <a:gd name="T110" fmla="+- 0 2145 330"/>
              <a:gd name="T111" fmla="*/ 2145 h 2160"/>
              <a:gd name="T112" fmla="+- 0 9310 4845"/>
              <a:gd name="T113" fmla="*/ T112 w 5400"/>
              <a:gd name="T114" fmla="+- 0 2227 330"/>
              <a:gd name="T115" fmla="*/ 2227 h 2160"/>
              <a:gd name="T116" fmla="+- 0 9075 4845"/>
              <a:gd name="T117" fmla="*/ T116 w 5400"/>
              <a:gd name="T118" fmla="+- 0 2300 330"/>
              <a:gd name="T119" fmla="*/ 2300 h 2160"/>
              <a:gd name="T120" fmla="+- 0 8821 4845"/>
              <a:gd name="T121" fmla="*/ T120 w 5400"/>
              <a:gd name="T122" fmla="+- 0 2362 330"/>
              <a:gd name="T123" fmla="*/ 2362 h 2160"/>
              <a:gd name="T124" fmla="+- 0 8550 4845"/>
              <a:gd name="T125" fmla="*/ T124 w 5400"/>
              <a:gd name="T126" fmla="+- 0 2413 330"/>
              <a:gd name="T127" fmla="*/ 2413 h 2160"/>
              <a:gd name="T128" fmla="+- 0 8263 4845"/>
              <a:gd name="T129" fmla="*/ T128 w 5400"/>
              <a:gd name="T130" fmla="+- 0 2451 330"/>
              <a:gd name="T131" fmla="*/ 2451 h 2160"/>
              <a:gd name="T132" fmla="+- 0 7963 4845"/>
              <a:gd name="T133" fmla="*/ T132 w 5400"/>
              <a:gd name="T134" fmla="+- 0 2477 330"/>
              <a:gd name="T135" fmla="*/ 2477 h 2160"/>
              <a:gd name="T136" fmla="+- 0 7651 4845"/>
              <a:gd name="T137" fmla="*/ T136 w 5400"/>
              <a:gd name="T138" fmla="+- 0 2489 330"/>
              <a:gd name="T139" fmla="*/ 2489 h 2160"/>
              <a:gd name="T140" fmla="+- 0 7334 4845"/>
              <a:gd name="T141" fmla="*/ T140 w 5400"/>
              <a:gd name="T142" fmla="+- 0 2487 330"/>
              <a:gd name="T143" fmla="*/ 2487 h 2160"/>
              <a:gd name="T144" fmla="+- 0 7026 4845"/>
              <a:gd name="T145" fmla="*/ T144 w 5400"/>
              <a:gd name="T146" fmla="+- 0 2470 330"/>
              <a:gd name="T147" fmla="*/ 2470 h 2160"/>
              <a:gd name="T148" fmla="+- 0 6730 4845"/>
              <a:gd name="T149" fmla="*/ T148 w 5400"/>
              <a:gd name="T150" fmla="+- 0 2440 330"/>
              <a:gd name="T151" fmla="*/ 2440 h 2160"/>
              <a:gd name="T152" fmla="+- 0 6448 4845"/>
              <a:gd name="T153" fmla="*/ T152 w 5400"/>
              <a:gd name="T154" fmla="+- 0 2397 330"/>
              <a:gd name="T155" fmla="*/ 2397 h 2160"/>
              <a:gd name="T156" fmla="+- 0 6182 4845"/>
              <a:gd name="T157" fmla="*/ T156 w 5400"/>
              <a:gd name="T158" fmla="+- 0 2342 330"/>
              <a:gd name="T159" fmla="*/ 2342 h 2160"/>
              <a:gd name="T160" fmla="+- 0 5934 4845"/>
              <a:gd name="T161" fmla="*/ T160 w 5400"/>
              <a:gd name="T162" fmla="+- 0 2277 330"/>
              <a:gd name="T163" fmla="*/ 2277 h 2160"/>
              <a:gd name="T164" fmla="+- 0 5707 4845"/>
              <a:gd name="T165" fmla="*/ T164 w 5400"/>
              <a:gd name="T166" fmla="+- 0 2201 330"/>
              <a:gd name="T167" fmla="*/ 2201 h 2160"/>
              <a:gd name="T168" fmla="+- 0 5501 4845"/>
              <a:gd name="T169" fmla="*/ T168 w 5400"/>
              <a:gd name="T170" fmla="+- 0 2116 330"/>
              <a:gd name="T171" fmla="*/ 2116 h 2160"/>
              <a:gd name="T172" fmla="+- 0 5320 4845"/>
              <a:gd name="T173" fmla="*/ T172 w 5400"/>
              <a:gd name="T174" fmla="+- 0 2022 330"/>
              <a:gd name="T175" fmla="*/ 2022 h 2160"/>
              <a:gd name="T176" fmla="+- 0 5119 4845"/>
              <a:gd name="T177" fmla="*/ T176 w 5400"/>
              <a:gd name="T178" fmla="+- 0 1885 330"/>
              <a:gd name="T179" fmla="*/ 1885 h 2160"/>
              <a:gd name="T180" fmla="+- 0 4916 4845"/>
              <a:gd name="T181" fmla="*/ T180 w 5400"/>
              <a:gd name="T182" fmla="+- 0 1658 330"/>
              <a:gd name="T183" fmla="*/ 1658 h 2160"/>
              <a:gd name="T184" fmla="+- 0 4845 4845"/>
              <a:gd name="T185" fmla="*/ T184 w 5400"/>
              <a:gd name="T186" fmla="+- 0 1410 330"/>
              <a:gd name="T187" fmla="*/ 1410 h 21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5400" h="2160">
                <a:moveTo>
                  <a:pt x="0" y="1080"/>
                </a:moveTo>
                <a:lnTo>
                  <a:pt x="8" y="996"/>
                </a:lnTo>
                <a:lnTo>
                  <a:pt x="32" y="913"/>
                </a:lnTo>
                <a:lnTo>
                  <a:pt x="71" y="832"/>
                </a:lnTo>
                <a:lnTo>
                  <a:pt x="125" y="754"/>
                </a:lnTo>
                <a:lnTo>
                  <a:pt x="193" y="678"/>
                </a:lnTo>
                <a:lnTo>
                  <a:pt x="274" y="605"/>
                </a:lnTo>
                <a:lnTo>
                  <a:pt x="369" y="535"/>
                </a:lnTo>
                <a:lnTo>
                  <a:pt x="420" y="501"/>
                </a:lnTo>
                <a:lnTo>
                  <a:pt x="475" y="468"/>
                </a:lnTo>
                <a:lnTo>
                  <a:pt x="533" y="436"/>
                </a:lnTo>
                <a:lnTo>
                  <a:pt x="593" y="404"/>
                </a:lnTo>
                <a:lnTo>
                  <a:pt x="656" y="374"/>
                </a:lnTo>
                <a:lnTo>
                  <a:pt x="722" y="345"/>
                </a:lnTo>
                <a:lnTo>
                  <a:pt x="791" y="316"/>
                </a:lnTo>
                <a:lnTo>
                  <a:pt x="862" y="289"/>
                </a:lnTo>
                <a:lnTo>
                  <a:pt x="935" y="262"/>
                </a:lnTo>
                <a:lnTo>
                  <a:pt x="1011" y="237"/>
                </a:lnTo>
                <a:lnTo>
                  <a:pt x="1089" y="213"/>
                </a:lnTo>
                <a:lnTo>
                  <a:pt x="1170" y="190"/>
                </a:lnTo>
                <a:lnTo>
                  <a:pt x="1253" y="168"/>
                </a:lnTo>
                <a:lnTo>
                  <a:pt x="1337" y="147"/>
                </a:lnTo>
                <a:lnTo>
                  <a:pt x="1424" y="128"/>
                </a:lnTo>
                <a:lnTo>
                  <a:pt x="1513" y="110"/>
                </a:lnTo>
                <a:lnTo>
                  <a:pt x="1603" y="93"/>
                </a:lnTo>
                <a:lnTo>
                  <a:pt x="1695" y="77"/>
                </a:lnTo>
                <a:lnTo>
                  <a:pt x="1789" y="63"/>
                </a:lnTo>
                <a:lnTo>
                  <a:pt x="1885" y="50"/>
                </a:lnTo>
                <a:lnTo>
                  <a:pt x="1982" y="38"/>
                </a:lnTo>
                <a:lnTo>
                  <a:pt x="2081" y="28"/>
                </a:lnTo>
                <a:lnTo>
                  <a:pt x="2181" y="20"/>
                </a:lnTo>
                <a:lnTo>
                  <a:pt x="2282" y="13"/>
                </a:lnTo>
                <a:lnTo>
                  <a:pt x="2385" y="7"/>
                </a:lnTo>
                <a:lnTo>
                  <a:pt x="2489" y="3"/>
                </a:lnTo>
                <a:lnTo>
                  <a:pt x="2594" y="1"/>
                </a:lnTo>
                <a:lnTo>
                  <a:pt x="2700" y="0"/>
                </a:lnTo>
                <a:lnTo>
                  <a:pt x="2806" y="1"/>
                </a:lnTo>
                <a:lnTo>
                  <a:pt x="2911" y="3"/>
                </a:lnTo>
                <a:lnTo>
                  <a:pt x="3015" y="7"/>
                </a:lnTo>
                <a:lnTo>
                  <a:pt x="3118" y="13"/>
                </a:lnTo>
                <a:lnTo>
                  <a:pt x="3219" y="20"/>
                </a:lnTo>
                <a:lnTo>
                  <a:pt x="3319" y="28"/>
                </a:lnTo>
                <a:lnTo>
                  <a:pt x="3418" y="38"/>
                </a:lnTo>
                <a:lnTo>
                  <a:pt x="3515" y="50"/>
                </a:lnTo>
                <a:lnTo>
                  <a:pt x="3611" y="63"/>
                </a:lnTo>
                <a:lnTo>
                  <a:pt x="3705" y="77"/>
                </a:lnTo>
                <a:lnTo>
                  <a:pt x="3797" y="93"/>
                </a:lnTo>
                <a:lnTo>
                  <a:pt x="3887" y="110"/>
                </a:lnTo>
                <a:lnTo>
                  <a:pt x="3976" y="128"/>
                </a:lnTo>
                <a:lnTo>
                  <a:pt x="4063" y="147"/>
                </a:lnTo>
                <a:lnTo>
                  <a:pt x="4147" y="168"/>
                </a:lnTo>
                <a:lnTo>
                  <a:pt x="4230" y="190"/>
                </a:lnTo>
                <a:lnTo>
                  <a:pt x="4311" y="213"/>
                </a:lnTo>
                <a:lnTo>
                  <a:pt x="4389" y="237"/>
                </a:lnTo>
                <a:lnTo>
                  <a:pt x="4465" y="262"/>
                </a:lnTo>
                <a:lnTo>
                  <a:pt x="4538" y="289"/>
                </a:lnTo>
                <a:lnTo>
                  <a:pt x="4609" y="316"/>
                </a:lnTo>
                <a:lnTo>
                  <a:pt x="4678" y="345"/>
                </a:lnTo>
                <a:lnTo>
                  <a:pt x="4744" y="374"/>
                </a:lnTo>
                <a:lnTo>
                  <a:pt x="4807" y="404"/>
                </a:lnTo>
                <a:lnTo>
                  <a:pt x="4867" y="436"/>
                </a:lnTo>
                <a:lnTo>
                  <a:pt x="4925" y="468"/>
                </a:lnTo>
                <a:lnTo>
                  <a:pt x="4980" y="501"/>
                </a:lnTo>
                <a:lnTo>
                  <a:pt x="5031" y="535"/>
                </a:lnTo>
                <a:lnTo>
                  <a:pt x="5126" y="605"/>
                </a:lnTo>
                <a:lnTo>
                  <a:pt x="5207" y="678"/>
                </a:lnTo>
                <a:lnTo>
                  <a:pt x="5275" y="754"/>
                </a:lnTo>
                <a:lnTo>
                  <a:pt x="5329" y="832"/>
                </a:lnTo>
                <a:lnTo>
                  <a:pt x="5368" y="913"/>
                </a:lnTo>
                <a:lnTo>
                  <a:pt x="5392" y="996"/>
                </a:lnTo>
                <a:lnTo>
                  <a:pt x="5400" y="1080"/>
                </a:lnTo>
                <a:lnTo>
                  <a:pt x="5398" y="1122"/>
                </a:lnTo>
                <a:lnTo>
                  <a:pt x="5382" y="1206"/>
                </a:lnTo>
                <a:lnTo>
                  <a:pt x="5350" y="1288"/>
                </a:lnTo>
                <a:lnTo>
                  <a:pt x="5304" y="1367"/>
                </a:lnTo>
                <a:lnTo>
                  <a:pt x="5243" y="1444"/>
                </a:lnTo>
                <a:lnTo>
                  <a:pt x="5168" y="1519"/>
                </a:lnTo>
                <a:lnTo>
                  <a:pt x="5080" y="1590"/>
                </a:lnTo>
                <a:lnTo>
                  <a:pt x="4980" y="1659"/>
                </a:lnTo>
                <a:lnTo>
                  <a:pt x="4925" y="1692"/>
                </a:lnTo>
                <a:lnTo>
                  <a:pt x="4867" y="1724"/>
                </a:lnTo>
                <a:lnTo>
                  <a:pt x="4807" y="1755"/>
                </a:lnTo>
                <a:lnTo>
                  <a:pt x="4744" y="1786"/>
                </a:lnTo>
                <a:lnTo>
                  <a:pt x="4678" y="1815"/>
                </a:lnTo>
                <a:lnTo>
                  <a:pt x="4609" y="1844"/>
                </a:lnTo>
                <a:lnTo>
                  <a:pt x="4538" y="1871"/>
                </a:lnTo>
                <a:lnTo>
                  <a:pt x="4465" y="1897"/>
                </a:lnTo>
                <a:lnTo>
                  <a:pt x="4389" y="1923"/>
                </a:lnTo>
                <a:lnTo>
                  <a:pt x="4311" y="1947"/>
                </a:lnTo>
                <a:lnTo>
                  <a:pt x="4230" y="1970"/>
                </a:lnTo>
                <a:lnTo>
                  <a:pt x="4147" y="1992"/>
                </a:lnTo>
                <a:lnTo>
                  <a:pt x="4063" y="2012"/>
                </a:lnTo>
                <a:lnTo>
                  <a:pt x="3976" y="2032"/>
                </a:lnTo>
                <a:lnTo>
                  <a:pt x="3887" y="2050"/>
                </a:lnTo>
                <a:lnTo>
                  <a:pt x="3797" y="2067"/>
                </a:lnTo>
                <a:lnTo>
                  <a:pt x="3705" y="2083"/>
                </a:lnTo>
                <a:lnTo>
                  <a:pt x="3611" y="2097"/>
                </a:lnTo>
                <a:lnTo>
                  <a:pt x="3515" y="2110"/>
                </a:lnTo>
                <a:lnTo>
                  <a:pt x="3418" y="2121"/>
                </a:lnTo>
                <a:lnTo>
                  <a:pt x="3319" y="2131"/>
                </a:lnTo>
                <a:lnTo>
                  <a:pt x="3219" y="2140"/>
                </a:lnTo>
                <a:lnTo>
                  <a:pt x="3118" y="2147"/>
                </a:lnTo>
                <a:lnTo>
                  <a:pt x="3015" y="2153"/>
                </a:lnTo>
                <a:lnTo>
                  <a:pt x="2911" y="2157"/>
                </a:lnTo>
                <a:lnTo>
                  <a:pt x="2806" y="2159"/>
                </a:lnTo>
                <a:lnTo>
                  <a:pt x="2700" y="2160"/>
                </a:lnTo>
                <a:lnTo>
                  <a:pt x="2594" y="2159"/>
                </a:lnTo>
                <a:lnTo>
                  <a:pt x="2489" y="2157"/>
                </a:lnTo>
                <a:lnTo>
                  <a:pt x="2385" y="2153"/>
                </a:lnTo>
                <a:lnTo>
                  <a:pt x="2282" y="2147"/>
                </a:lnTo>
                <a:lnTo>
                  <a:pt x="2181" y="2140"/>
                </a:lnTo>
                <a:lnTo>
                  <a:pt x="2081" y="2131"/>
                </a:lnTo>
                <a:lnTo>
                  <a:pt x="1982" y="2121"/>
                </a:lnTo>
                <a:lnTo>
                  <a:pt x="1885" y="2110"/>
                </a:lnTo>
                <a:lnTo>
                  <a:pt x="1789" y="2097"/>
                </a:lnTo>
                <a:lnTo>
                  <a:pt x="1695" y="2083"/>
                </a:lnTo>
                <a:lnTo>
                  <a:pt x="1603" y="2067"/>
                </a:lnTo>
                <a:lnTo>
                  <a:pt x="1513" y="2050"/>
                </a:lnTo>
                <a:lnTo>
                  <a:pt x="1424" y="2032"/>
                </a:lnTo>
                <a:lnTo>
                  <a:pt x="1337" y="2012"/>
                </a:lnTo>
                <a:lnTo>
                  <a:pt x="1253" y="1992"/>
                </a:lnTo>
                <a:lnTo>
                  <a:pt x="1170" y="1970"/>
                </a:lnTo>
                <a:lnTo>
                  <a:pt x="1089" y="1947"/>
                </a:lnTo>
                <a:lnTo>
                  <a:pt x="1011" y="1923"/>
                </a:lnTo>
                <a:lnTo>
                  <a:pt x="935" y="1897"/>
                </a:lnTo>
                <a:lnTo>
                  <a:pt x="862" y="1871"/>
                </a:lnTo>
                <a:lnTo>
                  <a:pt x="791" y="1844"/>
                </a:lnTo>
                <a:lnTo>
                  <a:pt x="722" y="1815"/>
                </a:lnTo>
                <a:lnTo>
                  <a:pt x="656" y="1786"/>
                </a:lnTo>
                <a:lnTo>
                  <a:pt x="593" y="1755"/>
                </a:lnTo>
                <a:lnTo>
                  <a:pt x="533" y="1724"/>
                </a:lnTo>
                <a:lnTo>
                  <a:pt x="475" y="1692"/>
                </a:lnTo>
                <a:lnTo>
                  <a:pt x="420" y="1659"/>
                </a:lnTo>
                <a:lnTo>
                  <a:pt x="369" y="1625"/>
                </a:lnTo>
                <a:lnTo>
                  <a:pt x="274" y="1555"/>
                </a:lnTo>
                <a:lnTo>
                  <a:pt x="193" y="1482"/>
                </a:lnTo>
                <a:lnTo>
                  <a:pt x="125" y="1406"/>
                </a:lnTo>
                <a:lnTo>
                  <a:pt x="71" y="1328"/>
                </a:lnTo>
                <a:lnTo>
                  <a:pt x="32" y="1247"/>
                </a:lnTo>
                <a:lnTo>
                  <a:pt x="8" y="1164"/>
                </a:lnTo>
                <a:lnTo>
                  <a:pt x="0" y="108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D8C6E820-4F15-4885-963F-A96AC15D2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81" y="1123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Observa muy bien y sigue las instrucciones en cada caso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4E19C69F-C7DE-4B24-86AB-101AD1F56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1" y="1130768"/>
            <a:ext cx="5510137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br>
              <a:rPr kumimoji="0" lang="es-ES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kumimoji="0" lang="es-ES" altLang="es-CL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A) MARCA CON UNA CRUZ EL CONJUNTO QUE TIENE </a:t>
            </a:r>
            <a:r>
              <a:rPr kumimoji="0" lang="es-ES" altLang="es-C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MÁS </a:t>
            </a:r>
            <a:r>
              <a:rPr kumimoji="0" lang="es-ES" altLang="es-CL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AUTOS</a:t>
            </a:r>
            <a:endParaRPr kumimoji="0" lang="es-ES" altLang="es-CL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endParaRPr lang="es-ES" altLang="es-CL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endParaRPr kumimoji="0" lang="es-ES" altLang="es-CL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endParaRPr lang="es-ES" altLang="es-CL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endParaRPr kumimoji="0" lang="es-ES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EF0CB7F-5182-4F3C-AB7A-2B2856768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163" y="1776792"/>
            <a:ext cx="750666" cy="4023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F1951E-3360-4484-A2C5-96D40792D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676" y="2123187"/>
            <a:ext cx="749873" cy="4023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03FB8AD-9600-4238-AC53-95F478D4A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84" y="2137546"/>
            <a:ext cx="749873" cy="40237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DDFEE4B-4F20-4EE1-88B1-40B1200BE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538" y="2026849"/>
            <a:ext cx="749873" cy="40237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7039FFE-DE0D-470E-999C-5A9003C66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102" y="1849159"/>
            <a:ext cx="749873" cy="40237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72E2D46-CA30-41B9-AD74-540F470C0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751" y="1817020"/>
            <a:ext cx="749873" cy="40237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B182B25-52DD-4C44-8654-8F865E584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191" y="2298922"/>
            <a:ext cx="749873" cy="40237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191795A-2056-4F74-8C2A-23522B563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514" y="2320940"/>
            <a:ext cx="749873" cy="40237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161A143-5921-457A-93B5-675950019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127" y="2140853"/>
            <a:ext cx="749873" cy="402371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2BF9B476-3E9B-4ECC-9F71-CBA985086728}"/>
              </a:ext>
            </a:extLst>
          </p:cNvPr>
          <p:cNvSpPr/>
          <p:nvPr/>
        </p:nvSpPr>
        <p:spPr>
          <a:xfrm>
            <a:off x="323528" y="2811990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2"/>
                </a:solidFill>
              </a:rPr>
              <a:t>B) MARCA CON UNA CRUZ EL CONJUNTO QUE TIENE  </a:t>
            </a:r>
            <a:r>
              <a:rPr lang="es-ES" sz="1400" dirty="0"/>
              <a:t>MENOS</a:t>
            </a:r>
            <a:r>
              <a:rPr lang="es-ES" sz="1400" dirty="0">
                <a:solidFill>
                  <a:schemeClr val="accent2"/>
                </a:solidFill>
              </a:rPr>
              <a:t> MOTOS</a:t>
            </a:r>
            <a:endParaRPr lang="es-CL" sz="1400" dirty="0">
              <a:solidFill>
                <a:schemeClr val="accent2"/>
              </a:solidFill>
            </a:endParaRPr>
          </a:p>
        </p:txBody>
      </p:sp>
      <p:pic>
        <p:nvPicPr>
          <p:cNvPr id="50" name="Marcador de contenido 29">
            <a:extLst>
              <a:ext uri="{FF2B5EF4-FFF2-40B4-BE49-F238E27FC236}">
                <a16:creationId xmlns:a16="http://schemas.microsoft.com/office/drawing/2014/main" id="{87F67379-311B-4125-A470-C8641191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23" y="3150847"/>
            <a:ext cx="734454" cy="575419"/>
          </a:xfrm>
          <a:prstGeom prst="rect">
            <a:avLst/>
          </a:prstGeom>
        </p:spPr>
      </p:pic>
      <p:pic>
        <p:nvPicPr>
          <p:cNvPr id="51" name="Marcador de contenido 29">
            <a:extLst>
              <a:ext uri="{FF2B5EF4-FFF2-40B4-BE49-F238E27FC236}">
                <a16:creationId xmlns:a16="http://schemas.microsoft.com/office/drawing/2014/main" id="{9695B16C-03FE-4BE6-8F06-609F2A6D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30" y="3878999"/>
            <a:ext cx="734454" cy="575419"/>
          </a:xfrm>
          <a:prstGeom prst="rect">
            <a:avLst/>
          </a:prstGeom>
        </p:spPr>
      </p:pic>
      <p:pic>
        <p:nvPicPr>
          <p:cNvPr id="52" name="Marcador de contenido 29">
            <a:extLst>
              <a:ext uri="{FF2B5EF4-FFF2-40B4-BE49-F238E27FC236}">
                <a16:creationId xmlns:a16="http://schemas.microsoft.com/office/drawing/2014/main" id="{2BF742D4-3C53-4CE1-843F-E77125E0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98" y="3897212"/>
            <a:ext cx="734454" cy="57541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036F0FC-CE51-4092-AD2B-5D7A05C93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130" y="3282387"/>
            <a:ext cx="731583" cy="573074"/>
          </a:xfrm>
          <a:prstGeom prst="rect">
            <a:avLst/>
          </a:prstGeom>
        </p:spPr>
      </p:pic>
      <p:pic>
        <p:nvPicPr>
          <p:cNvPr id="54" name="Marcador de contenido 29">
            <a:extLst>
              <a:ext uri="{FF2B5EF4-FFF2-40B4-BE49-F238E27FC236}">
                <a16:creationId xmlns:a16="http://schemas.microsoft.com/office/drawing/2014/main" id="{8C440C4B-55B3-497B-978C-759C322B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222" y="3256886"/>
            <a:ext cx="734454" cy="575419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D52531D4-D059-4F3C-9665-DE816D172901}"/>
              </a:ext>
            </a:extLst>
          </p:cNvPr>
          <p:cNvSpPr/>
          <p:nvPr/>
        </p:nvSpPr>
        <p:spPr>
          <a:xfrm>
            <a:off x="316955" y="3046335"/>
            <a:ext cx="2942410" cy="1606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763D6FC-7309-4715-A2BB-31894D807A0C}"/>
              </a:ext>
            </a:extLst>
          </p:cNvPr>
          <p:cNvSpPr/>
          <p:nvPr/>
        </p:nvSpPr>
        <p:spPr>
          <a:xfrm>
            <a:off x="3770008" y="3118702"/>
            <a:ext cx="2746208" cy="1408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6D83533-FACC-4165-8E1D-0AA136A8E5D1}"/>
              </a:ext>
            </a:extLst>
          </p:cNvPr>
          <p:cNvSpPr/>
          <p:nvPr/>
        </p:nvSpPr>
        <p:spPr>
          <a:xfrm>
            <a:off x="448027" y="4609750"/>
            <a:ext cx="7572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2"/>
                </a:solidFill>
              </a:rPr>
              <a:t>c</a:t>
            </a:r>
            <a:r>
              <a:rPr lang="es-ES" sz="1400" dirty="0">
                <a:solidFill>
                  <a:schemeClr val="accent2"/>
                </a:solidFill>
              </a:rPr>
              <a:t>) MARCA CON UNA CRUZ EL CONJUNTO QUE TIENE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IGUAL </a:t>
            </a:r>
            <a:r>
              <a:rPr lang="es-ES" sz="1400" dirty="0">
                <a:solidFill>
                  <a:schemeClr val="accent2"/>
                </a:solidFill>
              </a:rPr>
              <a:t>CANTIDAD DE MARIPOSAS</a:t>
            </a:r>
          </a:p>
          <a:p>
            <a:endParaRPr lang="es-CL" sz="1400" dirty="0">
              <a:solidFill>
                <a:schemeClr val="accent2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42D2021-972F-4931-B8B5-2379DE764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415" y="5153498"/>
            <a:ext cx="1616950" cy="119547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D5971A6-639C-4201-BA98-0F00D28FC6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83400" y="5020377"/>
            <a:ext cx="88675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D3C738FF-C069-4289-8D21-58571E6D7706}"/>
              </a:ext>
            </a:extLst>
          </p:cNvPr>
          <p:cNvGrpSpPr>
            <a:grpSpLocks/>
          </p:cNvGrpSpPr>
          <p:nvPr/>
        </p:nvGrpSpPr>
        <p:grpSpPr bwMode="auto">
          <a:xfrm>
            <a:off x="2476676" y="5233104"/>
            <a:ext cx="2235374" cy="1225549"/>
            <a:chOff x="0" y="0"/>
            <a:chExt cx="3630" cy="2265"/>
          </a:xfrm>
        </p:grpSpPr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CDF846CB-5C33-4A30-A4E0-2EFB3D21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3615" cy="2250"/>
            </a:xfrm>
            <a:custGeom>
              <a:avLst/>
              <a:gdLst>
                <a:gd name="T0" fmla="+- 0 17 8"/>
                <a:gd name="T1" fmla="*/ T0 w 3615"/>
                <a:gd name="T2" fmla="+- 0 1017 8"/>
                <a:gd name="T3" fmla="*/ 1017 h 2250"/>
                <a:gd name="T4" fmla="+- 0 89 8"/>
                <a:gd name="T5" fmla="*/ T4 w 3615"/>
                <a:gd name="T6" fmla="+- 0 798 8"/>
                <a:gd name="T7" fmla="*/ 798 h 2250"/>
                <a:gd name="T8" fmla="+- 0 186 8"/>
                <a:gd name="T9" fmla="*/ T8 w 3615"/>
                <a:gd name="T10" fmla="+- 0 645 8"/>
                <a:gd name="T11" fmla="*/ 645 h 2250"/>
                <a:gd name="T12" fmla="+- 0 269 8"/>
                <a:gd name="T13" fmla="*/ T12 w 3615"/>
                <a:gd name="T14" fmla="+- 0 549 8"/>
                <a:gd name="T15" fmla="*/ 549 h 2250"/>
                <a:gd name="T16" fmla="+- 0 367 8"/>
                <a:gd name="T17" fmla="*/ T16 w 3615"/>
                <a:gd name="T18" fmla="+- 0 459 8"/>
                <a:gd name="T19" fmla="*/ 459 h 2250"/>
                <a:gd name="T20" fmla="+- 0 477 8"/>
                <a:gd name="T21" fmla="*/ T20 w 3615"/>
                <a:gd name="T22" fmla="+- 0 376 8"/>
                <a:gd name="T23" fmla="*/ 376 h 2250"/>
                <a:gd name="T24" fmla="+- 0 600 8"/>
                <a:gd name="T25" fmla="*/ T24 w 3615"/>
                <a:gd name="T26" fmla="+- 0 300 8"/>
                <a:gd name="T27" fmla="*/ 300 h 2250"/>
                <a:gd name="T28" fmla="+- 0 734 8"/>
                <a:gd name="T29" fmla="*/ T28 w 3615"/>
                <a:gd name="T30" fmla="+- 0 231 8"/>
                <a:gd name="T31" fmla="*/ 231 h 2250"/>
                <a:gd name="T32" fmla="+- 0 878 8"/>
                <a:gd name="T33" fmla="*/ T32 w 3615"/>
                <a:gd name="T34" fmla="+- 0 170 8"/>
                <a:gd name="T35" fmla="*/ 170 h 2250"/>
                <a:gd name="T36" fmla="+- 0 1031 8"/>
                <a:gd name="T37" fmla="*/ T36 w 3615"/>
                <a:gd name="T38" fmla="+- 0 118 8"/>
                <a:gd name="T39" fmla="*/ 118 h 2250"/>
                <a:gd name="T40" fmla="+- 0 1193 8"/>
                <a:gd name="T41" fmla="*/ T40 w 3615"/>
                <a:gd name="T42" fmla="+- 0 76 8"/>
                <a:gd name="T43" fmla="*/ 76 h 2250"/>
                <a:gd name="T44" fmla="+- 0 1363 8"/>
                <a:gd name="T45" fmla="*/ T44 w 3615"/>
                <a:gd name="T46" fmla="+- 0 43 8"/>
                <a:gd name="T47" fmla="*/ 43 h 2250"/>
                <a:gd name="T48" fmla="+- 0 1540 8"/>
                <a:gd name="T49" fmla="*/ T48 w 3615"/>
                <a:gd name="T50" fmla="+- 0 20 8"/>
                <a:gd name="T51" fmla="*/ 20 h 2250"/>
                <a:gd name="T52" fmla="+- 0 1722 8"/>
                <a:gd name="T53" fmla="*/ T52 w 3615"/>
                <a:gd name="T54" fmla="+- 0 9 8"/>
                <a:gd name="T55" fmla="*/ 9 h 2250"/>
                <a:gd name="T56" fmla="+- 0 1908 8"/>
                <a:gd name="T57" fmla="*/ T56 w 3615"/>
                <a:gd name="T58" fmla="+- 0 9 8"/>
                <a:gd name="T59" fmla="*/ 9 h 2250"/>
                <a:gd name="T60" fmla="+- 0 2090 8"/>
                <a:gd name="T61" fmla="*/ T60 w 3615"/>
                <a:gd name="T62" fmla="+- 0 20 8"/>
                <a:gd name="T63" fmla="*/ 20 h 2250"/>
                <a:gd name="T64" fmla="+- 0 2267 8"/>
                <a:gd name="T65" fmla="*/ T64 w 3615"/>
                <a:gd name="T66" fmla="+- 0 43 8"/>
                <a:gd name="T67" fmla="*/ 43 h 2250"/>
                <a:gd name="T68" fmla="+- 0 2436 8"/>
                <a:gd name="T69" fmla="*/ T68 w 3615"/>
                <a:gd name="T70" fmla="+- 0 76 8"/>
                <a:gd name="T71" fmla="*/ 76 h 2250"/>
                <a:gd name="T72" fmla="+- 0 2599 8"/>
                <a:gd name="T73" fmla="*/ T72 w 3615"/>
                <a:gd name="T74" fmla="+- 0 118 8"/>
                <a:gd name="T75" fmla="*/ 118 h 2250"/>
                <a:gd name="T76" fmla="+- 0 2752 8"/>
                <a:gd name="T77" fmla="*/ T76 w 3615"/>
                <a:gd name="T78" fmla="+- 0 170 8"/>
                <a:gd name="T79" fmla="*/ 170 h 2250"/>
                <a:gd name="T80" fmla="+- 0 2896 8"/>
                <a:gd name="T81" fmla="*/ T80 w 3615"/>
                <a:gd name="T82" fmla="+- 0 231 8"/>
                <a:gd name="T83" fmla="*/ 231 h 2250"/>
                <a:gd name="T84" fmla="+- 0 3030 8"/>
                <a:gd name="T85" fmla="*/ T84 w 3615"/>
                <a:gd name="T86" fmla="+- 0 300 8"/>
                <a:gd name="T87" fmla="*/ 300 h 2250"/>
                <a:gd name="T88" fmla="+- 0 3153 8"/>
                <a:gd name="T89" fmla="*/ T88 w 3615"/>
                <a:gd name="T90" fmla="+- 0 376 8"/>
                <a:gd name="T91" fmla="*/ 376 h 2250"/>
                <a:gd name="T92" fmla="+- 0 3263 8"/>
                <a:gd name="T93" fmla="*/ T92 w 3615"/>
                <a:gd name="T94" fmla="+- 0 459 8"/>
                <a:gd name="T95" fmla="*/ 459 h 2250"/>
                <a:gd name="T96" fmla="+- 0 3361 8"/>
                <a:gd name="T97" fmla="*/ T96 w 3615"/>
                <a:gd name="T98" fmla="+- 0 549 8"/>
                <a:gd name="T99" fmla="*/ 549 h 2250"/>
                <a:gd name="T100" fmla="+- 0 3444 8"/>
                <a:gd name="T101" fmla="*/ T100 w 3615"/>
                <a:gd name="T102" fmla="+- 0 645 8"/>
                <a:gd name="T103" fmla="*/ 645 h 2250"/>
                <a:gd name="T104" fmla="+- 0 3513 8"/>
                <a:gd name="T105" fmla="*/ T104 w 3615"/>
                <a:gd name="T106" fmla="+- 0 746 8"/>
                <a:gd name="T107" fmla="*/ 746 h 2250"/>
                <a:gd name="T108" fmla="+- 0 3602 8"/>
                <a:gd name="T109" fmla="*/ T108 w 3615"/>
                <a:gd name="T110" fmla="+- 0 961 8"/>
                <a:gd name="T111" fmla="*/ 961 h 2250"/>
                <a:gd name="T112" fmla="+- 0 3623 8"/>
                <a:gd name="T113" fmla="*/ T112 w 3615"/>
                <a:gd name="T114" fmla="+- 0 1133 8"/>
                <a:gd name="T115" fmla="*/ 1133 h 2250"/>
                <a:gd name="T116" fmla="+- 0 3602 8"/>
                <a:gd name="T117" fmla="*/ T116 w 3615"/>
                <a:gd name="T118" fmla="+- 0 1304 8"/>
                <a:gd name="T119" fmla="*/ 1304 h 2250"/>
                <a:gd name="T120" fmla="+- 0 3513 8"/>
                <a:gd name="T121" fmla="*/ T120 w 3615"/>
                <a:gd name="T122" fmla="+- 0 1519 8"/>
                <a:gd name="T123" fmla="*/ 1519 h 2250"/>
                <a:gd name="T124" fmla="+- 0 3444 8"/>
                <a:gd name="T125" fmla="*/ T124 w 3615"/>
                <a:gd name="T126" fmla="+- 0 1620 8"/>
                <a:gd name="T127" fmla="*/ 1620 h 2250"/>
                <a:gd name="T128" fmla="+- 0 3361 8"/>
                <a:gd name="T129" fmla="*/ T128 w 3615"/>
                <a:gd name="T130" fmla="+- 0 1716 8"/>
                <a:gd name="T131" fmla="*/ 1716 h 2250"/>
                <a:gd name="T132" fmla="+- 0 3263 8"/>
                <a:gd name="T133" fmla="*/ T132 w 3615"/>
                <a:gd name="T134" fmla="+- 0 1806 8"/>
                <a:gd name="T135" fmla="*/ 1806 h 2250"/>
                <a:gd name="T136" fmla="+- 0 3153 8"/>
                <a:gd name="T137" fmla="*/ T136 w 3615"/>
                <a:gd name="T138" fmla="+- 0 1889 8"/>
                <a:gd name="T139" fmla="*/ 1889 h 2250"/>
                <a:gd name="T140" fmla="+- 0 3030 8"/>
                <a:gd name="T141" fmla="*/ T140 w 3615"/>
                <a:gd name="T142" fmla="+- 0 1965 8"/>
                <a:gd name="T143" fmla="*/ 1965 h 2250"/>
                <a:gd name="T144" fmla="+- 0 2896 8"/>
                <a:gd name="T145" fmla="*/ T144 w 3615"/>
                <a:gd name="T146" fmla="+- 0 2034 8"/>
                <a:gd name="T147" fmla="*/ 2034 h 2250"/>
                <a:gd name="T148" fmla="+- 0 2752 8"/>
                <a:gd name="T149" fmla="*/ T148 w 3615"/>
                <a:gd name="T150" fmla="+- 0 2095 8"/>
                <a:gd name="T151" fmla="*/ 2095 h 2250"/>
                <a:gd name="T152" fmla="+- 0 2599 8"/>
                <a:gd name="T153" fmla="*/ T152 w 3615"/>
                <a:gd name="T154" fmla="+- 0 2147 8"/>
                <a:gd name="T155" fmla="*/ 2147 h 2250"/>
                <a:gd name="T156" fmla="+- 0 2436 8"/>
                <a:gd name="T157" fmla="*/ T156 w 3615"/>
                <a:gd name="T158" fmla="+- 0 2189 8"/>
                <a:gd name="T159" fmla="*/ 2189 h 2250"/>
                <a:gd name="T160" fmla="+- 0 2267 8"/>
                <a:gd name="T161" fmla="*/ T160 w 3615"/>
                <a:gd name="T162" fmla="+- 0 2222 8"/>
                <a:gd name="T163" fmla="*/ 2222 h 2250"/>
                <a:gd name="T164" fmla="+- 0 2090 8"/>
                <a:gd name="T165" fmla="*/ T164 w 3615"/>
                <a:gd name="T166" fmla="+- 0 2245 8"/>
                <a:gd name="T167" fmla="*/ 2245 h 2250"/>
                <a:gd name="T168" fmla="+- 0 1908 8"/>
                <a:gd name="T169" fmla="*/ T168 w 3615"/>
                <a:gd name="T170" fmla="+- 0 2256 8"/>
                <a:gd name="T171" fmla="*/ 2256 h 2250"/>
                <a:gd name="T172" fmla="+- 0 1722 8"/>
                <a:gd name="T173" fmla="*/ T172 w 3615"/>
                <a:gd name="T174" fmla="+- 0 2256 8"/>
                <a:gd name="T175" fmla="*/ 2256 h 2250"/>
                <a:gd name="T176" fmla="+- 0 1540 8"/>
                <a:gd name="T177" fmla="*/ T176 w 3615"/>
                <a:gd name="T178" fmla="+- 0 2245 8"/>
                <a:gd name="T179" fmla="*/ 2245 h 2250"/>
                <a:gd name="T180" fmla="+- 0 1363 8"/>
                <a:gd name="T181" fmla="*/ T180 w 3615"/>
                <a:gd name="T182" fmla="+- 0 2222 8"/>
                <a:gd name="T183" fmla="*/ 2222 h 2250"/>
                <a:gd name="T184" fmla="+- 0 1193 8"/>
                <a:gd name="T185" fmla="*/ T184 w 3615"/>
                <a:gd name="T186" fmla="+- 0 2189 8"/>
                <a:gd name="T187" fmla="*/ 2189 h 2250"/>
                <a:gd name="T188" fmla="+- 0 1031 8"/>
                <a:gd name="T189" fmla="*/ T188 w 3615"/>
                <a:gd name="T190" fmla="+- 0 2147 8"/>
                <a:gd name="T191" fmla="*/ 2147 h 2250"/>
                <a:gd name="T192" fmla="+- 0 878 8"/>
                <a:gd name="T193" fmla="*/ T192 w 3615"/>
                <a:gd name="T194" fmla="+- 0 2095 8"/>
                <a:gd name="T195" fmla="*/ 2095 h 2250"/>
                <a:gd name="T196" fmla="+- 0 734 8"/>
                <a:gd name="T197" fmla="*/ T196 w 3615"/>
                <a:gd name="T198" fmla="+- 0 2034 8"/>
                <a:gd name="T199" fmla="*/ 2034 h 2250"/>
                <a:gd name="T200" fmla="+- 0 600 8"/>
                <a:gd name="T201" fmla="*/ T200 w 3615"/>
                <a:gd name="T202" fmla="+- 0 1965 8"/>
                <a:gd name="T203" fmla="*/ 1965 h 2250"/>
                <a:gd name="T204" fmla="+- 0 477 8"/>
                <a:gd name="T205" fmla="*/ T204 w 3615"/>
                <a:gd name="T206" fmla="+- 0 1889 8"/>
                <a:gd name="T207" fmla="*/ 1889 h 2250"/>
                <a:gd name="T208" fmla="+- 0 367 8"/>
                <a:gd name="T209" fmla="*/ T208 w 3615"/>
                <a:gd name="T210" fmla="+- 0 1806 8"/>
                <a:gd name="T211" fmla="*/ 1806 h 2250"/>
                <a:gd name="T212" fmla="+- 0 269 8"/>
                <a:gd name="T213" fmla="*/ T212 w 3615"/>
                <a:gd name="T214" fmla="+- 0 1716 8"/>
                <a:gd name="T215" fmla="*/ 1716 h 2250"/>
                <a:gd name="T216" fmla="+- 0 186 8"/>
                <a:gd name="T217" fmla="*/ T216 w 3615"/>
                <a:gd name="T218" fmla="+- 0 1620 8"/>
                <a:gd name="T219" fmla="*/ 1620 h 2250"/>
                <a:gd name="T220" fmla="+- 0 117 8"/>
                <a:gd name="T221" fmla="*/ T220 w 3615"/>
                <a:gd name="T222" fmla="+- 0 1519 8"/>
                <a:gd name="T223" fmla="*/ 1519 h 2250"/>
                <a:gd name="T224" fmla="+- 0 28 8"/>
                <a:gd name="T225" fmla="*/ T224 w 3615"/>
                <a:gd name="T226" fmla="+- 0 1304 8"/>
                <a:gd name="T227" fmla="*/ 1304 h 2250"/>
                <a:gd name="T228" fmla="+- 0 8 8"/>
                <a:gd name="T229" fmla="*/ T228 w 3615"/>
                <a:gd name="T230" fmla="+- 0 1133 8"/>
                <a:gd name="T231" fmla="*/ 1133 h 22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3615" h="2250">
                  <a:moveTo>
                    <a:pt x="0" y="1125"/>
                  </a:moveTo>
                  <a:lnTo>
                    <a:pt x="9" y="1009"/>
                  </a:lnTo>
                  <a:lnTo>
                    <a:pt x="36" y="898"/>
                  </a:lnTo>
                  <a:lnTo>
                    <a:pt x="81" y="790"/>
                  </a:lnTo>
                  <a:lnTo>
                    <a:pt x="142" y="687"/>
                  </a:lnTo>
                  <a:lnTo>
                    <a:pt x="178" y="637"/>
                  </a:lnTo>
                  <a:lnTo>
                    <a:pt x="218" y="588"/>
                  </a:lnTo>
                  <a:lnTo>
                    <a:pt x="261" y="541"/>
                  </a:lnTo>
                  <a:lnTo>
                    <a:pt x="308" y="495"/>
                  </a:lnTo>
                  <a:lnTo>
                    <a:pt x="359" y="451"/>
                  </a:lnTo>
                  <a:lnTo>
                    <a:pt x="412" y="409"/>
                  </a:lnTo>
                  <a:lnTo>
                    <a:pt x="469" y="368"/>
                  </a:lnTo>
                  <a:lnTo>
                    <a:pt x="529" y="329"/>
                  </a:lnTo>
                  <a:lnTo>
                    <a:pt x="592" y="292"/>
                  </a:lnTo>
                  <a:lnTo>
                    <a:pt x="657" y="256"/>
                  </a:lnTo>
                  <a:lnTo>
                    <a:pt x="726" y="223"/>
                  </a:lnTo>
                  <a:lnTo>
                    <a:pt x="796" y="192"/>
                  </a:lnTo>
                  <a:lnTo>
                    <a:pt x="870" y="162"/>
                  </a:lnTo>
                  <a:lnTo>
                    <a:pt x="945" y="135"/>
                  </a:lnTo>
                  <a:lnTo>
                    <a:pt x="1023" y="110"/>
                  </a:lnTo>
                  <a:lnTo>
                    <a:pt x="1103" y="88"/>
                  </a:lnTo>
                  <a:lnTo>
                    <a:pt x="1185" y="68"/>
                  </a:lnTo>
                  <a:lnTo>
                    <a:pt x="1269" y="50"/>
                  </a:lnTo>
                  <a:lnTo>
                    <a:pt x="1355" y="35"/>
                  </a:lnTo>
                  <a:lnTo>
                    <a:pt x="1443" y="22"/>
                  </a:lnTo>
                  <a:lnTo>
                    <a:pt x="1532" y="12"/>
                  </a:lnTo>
                  <a:lnTo>
                    <a:pt x="1622" y="5"/>
                  </a:lnTo>
                  <a:lnTo>
                    <a:pt x="1714" y="1"/>
                  </a:lnTo>
                  <a:lnTo>
                    <a:pt x="1807" y="0"/>
                  </a:lnTo>
                  <a:lnTo>
                    <a:pt x="1900" y="1"/>
                  </a:lnTo>
                  <a:lnTo>
                    <a:pt x="1992" y="5"/>
                  </a:lnTo>
                  <a:lnTo>
                    <a:pt x="2082" y="12"/>
                  </a:lnTo>
                  <a:lnTo>
                    <a:pt x="2171" y="22"/>
                  </a:lnTo>
                  <a:lnTo>
                    <a:pt x="2259" y="35"/>
                  </a:lnTo>
                  <a:lnTo>
                    <a:pt x="2344" y="50"/>
                  </a:lnTo>
                  <a:lnTo>
                    <a:pt x="2428" y="68"/>
                  </a:lnTo>
                  <a:lnTo>
                    <a:pt x="2511" y="88"/>
                  </a:lnTo>
                  <a:lnTo>
                    <a:pt x="2591" y="110"/>
                  </a:lnTo>
                  <a:lnTo>
                    <a:pt x="2669" y="135"/>
                  </a:lnTo>
                  <a:lnTo>
                    <a:pt x="2744" y="162"/>
                  </a:lnTo>
                  <a:lnTo>
                    <a:pt x="2818" y="192"/>
                  </a:lnTo>
                  <a:lnTo>
                    <a:pt x="2888" y="223"/>
                  </a:lnTo>
                  <a:lnTo>
                    <a:pt x="2957" y="256"/>
                  </a:lnTo>
                  <a:lnTo>
                    <a:pt x="3022" y="292"/>
                  </a:lnTo>
                  <a:lnTo>
                    <a:pt x="3085" y="329"/>
                  </a:lnTo>
                  <a:lnTo>
                    <a:pt x="3145" y="368"/>
                  </a:lnTo>
                  <a:lnTo>
                    <a:pt x="3202" y="409"/>
                  </a:lnTo>
                  <a:lnTo>
                    <a:pt x="3255" y="451"/>
                  </a:lnTo>
                  <a:lnTo>
                    <a:pt x="3306" y="495"/>
                  </a:lnTo>
                  <a:lnTo>
                    <a:pt x="3353" y="541"/>
                  </a:lnTo>
                  <a:lnTo>
                    <a:pt x="3396" y="588"/>
                  </a:lnTo>
                  <a:lnTo>
                    <a:pt x="3436" y="637"/>
                  </a:lnTo>
                  <a:lnTo>
                    <a:pt x="3472" y="687"/>
                  </a:lnTo>
                  <a:lnTo>
                    <a:pt x="3505" y="738"/>
                  </a:lnTo>
                  <a:lnTo>
                    <a:pt x="3558" y="843"/>
                  </a:lnTo>
                  <a:lnTo>
                    <a:pt x="3594" y="953"/>
                  </a:lnTo>
                  <a:lnTo>
                    <a:pt x="3612" y="1067"/>
                  </a:lnTo>
                  <a:lnTo>
                    <a:pt x="3615" y="1125"/>
                  </a:lnTo>
                  <a:lnTo>
                    <a:pt x="3612" y="1182"/>
                  </a:lnTo>
                  <a:lnTo>
                    <a:pt x="3594" y="1296"/>
                  </a:lnTo>
                  <a:lnTo>
                    <a:pt x="3558" y="1406"/>
                  </a:lnTo>
                  <a:lnTo>
                    <a:pt x="3505" y="1511"/>
                  </a:lnTo>
                  <a:lnTo>
                    <a:pt x="3472" y="1562"/>
                  </a:lnTo>
                  <a:lnTo>
                    <a:pt x="3436" y="1612"/>
                  </a:lnTo>
                  <a:lnTo>
                    <a:pt x="3396" y="1661"/>
                  </a:lnTo>
                  <a:lnTo>
                    <a:pt x="3353" y="1708"/>
                  </a:lnTo>
                  <a:lnTo>
                    <a:pt x="3306" y="1754"/>
                  </a:lnTo>
                  <a:lnTo>
                    <a:pt x="3255" y="1798"/>
                  </a:lnTo>
                  <a:lnTo>
                    <a:pt x="3202" y="1840"/>
                  </a:lnTo>
                  <a:lnTo>
                    <a:pt x="3145" y="1881"/>
                  </a:lnTo>
                  <a:lnTo>
                    <a:pt x="3085" y="1920"/>
                  </a:lnTo>
                  <a:lnTo>
                    <a:pt x="3022" y="1957"/>
                  </a:lnTo>
                  <a:lnTo>
                    <a:pt x="2957" y="1993"/>
                  </a:lnTo>
                  <a:lnTo>
                    <a:pt x="2888" y="2026"/>
                  </a:lnTo>
                  <a:lnTo>
                    <a:pt x="2818" y="2057"/>
                  </a:lnTo>
                  <a:lnTo>
                    <a:pt x="2744" y="2087"/>
                  </a:lnTo>
                  <a:lnTo>
                    <a:pt x="2669" y="2114"/>
                  </a:lnTo>
                  <a:lnTo>
                    <a:pt x="2591" y="2139"/>
                  </a:lnTo>
                  <a:lnTo>
                    <a:pt x="2511" y="2161"/>
                  </a:lnTo>
                  <a:lnTo>
                    <a:pt x="2428" y="2181"/>
                  </a:lnTo>
                  <a:lnTo>
                    <a:pt x="2344" y="2199"/>
                  </a:lnTo>
                  <a:lnTo>
                    <a:pt x="2259" y="2214"/>
                  </a:lnTo>
                  <a:lnTo>
                    <a:pt x="2171" y="2227"/>
                  </a:lnTo>
                  <a:lnTo>
                    <a:pt x="2082" y="2237"/>
                  </a:lnTo>
                  <a:lnTo>
                    <a:pt x="1992" y="2244"/>
                  </a:lnTo>
                  <a:lnTo>
                    <a:pt x="1900" y="2248"/>
                  </a:lnTo>
                  <a:lnTo>
                    <a:pt x="1807" y="2250"/>
                  </a:lnTo>
                  <a:lnTo>
                    <a:pt x="1714" y="2248"/>
                  </a:lnTo>
                  <a:lnTo>
                    <a:pt x="1622" y="2244"/>
                  </a:lnTo>
                  <a:lnTo>
                    <a:pt x="1532" y="2237"/>
                  </a:lnTo>
                  <a:lnTo>
                    <a:pt x="1443" y="2227"/>
                  </a:lnTo>
                  <a:lnTo>
                    <a:pt x="1355" y="2214"/>
                  </a:lnTo>
                  <a:lnTo>
                    <a:pt x="1269" y="2199"/>
                  </a:lnTo>
                  <a:lnTo>
                    <a:pt x="1185" y="2181"/>
                  </a:lnTo>
                  <a:lnTo>
                    <a:pt x="1103" y="2161"/>
                  </a:lnTo>
                  <a:lnTo>
                    <a:pt x="1023" y="2139"/>
                  </a:lnTo>
                  <a:lnTo>
                    <a:pt x="945" y="2114"/>
                  </a:lnTo>
                  <a:lnTo>
                    <a:pt x="870" y="2087"/>
                  </a:lnTo>
                  <a:lnTo>
                    <a:pt x="796" y="2057"/>
                  </a:lnTo>
                  <a:lnTo>
                    <a:pt x="726" y="2026"/>
                  </a:lnTo>
                  <a:lnTo>
                    <a:pt x="657" y="1993"/>
                  </a:lnTo>
                  <a:lnTo>
                    <a:pt x="592" y="1957"/>
                  </a:lnTo>
                  <a:lnTo>
                    <a:pt x="529" y="1920"/>
                  </a:lnTo>
                  <a:lnTo>
                    <a:pt x="469" y="1881"/>
                  </a:lnTo>
                  <a:lnTo>
                    <a:pt x="412" y="1840"/>
                  </a:lnTo>
                  <a:lnTo>
                    <a:pt x="359" y="1798"/>
                  </a:lnTo>
                  <a:lnTo>
                    <a:pt x="308" y="1754"/>
                  </a:lnTo>
                  <a:lnTo>
                    <a:pt x="261" y="1708"/>
                  </a:lnTo>
                  <a:lnTo>
                    <a:pt x="218" y="1661"/>
                  </a:lnTo>
                  <a:lnTo>
                    <a:pt x="178" y="1612"/>
                  </a:lnTo>
                  <a:lnTo>
                    <a:pt x="142" y="1562"/>
                  </a:lnTo>
                  <a:lnTo>
                    <a:pt x="109" y="1511"/>
                  </a:lnTo>
                  <a:lnTo>
                    <a:pt x="56" y="1406"/>
                  </a:lnTo>
                  <a:lnTo>
                    <a:pt x="20" y="1296"/>
                  </a:lnTo>
                  <a:lnTo>
                    <a:pt x="2" y="1182"/>
                  </a:lnTo>
                  <a:lnTo>
                    <a:pt x="0" y="112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2083" name="Picture 35" descr="Ver las imágenes de origen">
              <a:extLst>
                <a:ext uri="{FF2B5EF4-FFF2-40B4-BE49-F238E27FC236}">
                  <a16:creationId xmlns:a16="http://schemas.microsoft.com/office/drawing/2014/main" id="{4EC61862-2CAC-4763-9CE2-1832C48B4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227"/>
              <a:ext cx="876" cy="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2" name="Picture 34" descr="Ver las imágenes de origen">
              <a:extLst>
                <a:ext uri="{FF2B5EF4-FFF2-40B4-BE49-F238E27FC236}">
                  <a16:creationId xmlns:a16="http://schemas.microsoft.com/office/drawing/2014/main" id="{73E137E3-8075-4655-A57B-9409A6883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567"/>
              <a:ext cx="876" cy="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1" name="Picture 33" descr="Ver las imágenes de origen">
              <a:extLst>
                <a:ext uri="{FF2B5EF4-FFF2-40B4-BE49-F238E27FC236}">
                  <a16:creationId xmlns:a16="http://schemas.microsoft.com/office/drawing/2014/main" id="{6AA6A469-65CA-42E9-A11B-2C12542B2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" y="1181"/>
              <a:ext cx="876" cy="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Ver las imágenes de origen">
              <a:extLst>
                <a:ext uri="{FF2B5EF4-FFF2-40B4-BE49-F238E27FC236}">
                  <a16:creationId xmlns:a16="http://schemas.microsoft.com/office/drawing/2014/main" id="{F5D9634C-0D97-4B3A-8FCF-EBF8A2B88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846"/>
              <a:ext cx="876" cy="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6C281A90-BD74-4A48-B5C5-4E93573C4C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2450" y="5133550"/>
            <a:ext cx="1615580" cy="119492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0D20DBD2-CE98-420D-9560-B459CBC5E4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839" y="3383141"/>
            <a:ext cx="731583" cy="57917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782C3D6A-A678-44BC-A289-DC773E50E6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885" y="3685133"/>
            <a:ext cx="731583" cy="57917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BCBDE71-102F-4A69-879E-A0DD3634CA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6282" y="3832305"/>
            <a:ext cx="731583" cy="57917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11567969-0BA8-4288-BEEC-D69E19BE9B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352537" flipV="1">
            <a:off x="5556867" y="3572173"/>
            <a:ext cx="731583" cy="5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2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D8EB012-4806-4270-9812-89A48C3F6FB0}"/>
              </a:ext>
            </a:extLst>
          </p:cNvPr>
          <p:cNvSpPr/>
          <p:nvPr/>
        </p:nvSpPr>
        <p:spPr>
          <a:xfrm>
            <a:off x="1531571" y="942871"/>
            <a:ext cx="15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TICKET DE SALIDA</a:t>
            </a:r>
            <a:br>
              <a:rPr lang="es-CL" dirty="0">
                <a:solidFill>
                  <a:schemeClr val="accent2"/>
                </a:solidFill>
              </a:rPr>
            </a:br>
            <a:r>
              <a:rPr lang="es-CL" dirty="0">
                <a:solidFill>
                  <a:schemeClr val="accent2"/>
                </a:solidFill>
              </a:rPr>
              <a:t>SEMANA 30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id="{864D392F-0E3C-4A4B-A197-70DDA9AC94E5}"/>
              </a:ext>
            </a:extLst>
          </p:cNvPr>
          <p:cNvSpPr/>
          <p:nvPr/>
        </p:nvSpPr>
        <p:spPr>
          <a:xfrm>
            <a:off x="1043608" y="748225"/>
            <a:ext cx="2440588" cy="1504841"/>
          </a:xfrm>
          <a:prstGeom prst="cloudCallout">
            <a:avLst>
              <a:gd name="adj1" fmla="val -20833"/>
              <a:gd name="adj2" fmla="val 1435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DD2689-9D6C-49FF-A6FD-C3FD8183C7F8}"/>
              </a:ext>
            </a:extLst>
          </p:cNvPr>
          <p:cNvSpPr/>
          <p:nvPr/>
        </p:nvSpPr>
        <p:spPr>
          <a:xfrm>
            <a:off x="4247964" y="755300"/>
            <a:ext cx="4716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1.- Dibuja más flores de las que hay en el florero.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D7D4F44-33C5-4A9C-BCBA-F8B857AA37AC}"/>
              </a:ext>
            </a:extLst>
          </p:cNvPr>
          <p:cNvSpPr/>
          <p:nvPr/>
        </p:nvSpPr>
        <p:spPr>
          <a:xfrm rot="10800000" flipV="1">
            <a:off x="3802543" y="5121307"/>
            <a:ext cx="2767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8702F9B-EFCD-4584-B3F8-6462BA0F646C}"/>
              </a:ext>
            </a:extLst>
          </p:cNvPr>
          <p:cNvSpPr/>
          <p:nvPr/>
        </p:nvSpPr>
        <p:spPr>
          <a:xfrm>
            <a:off x="3347865" y="1700809"/>
            <a:ext cx="1800200" cy="1820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B880C19-072E-4FDC-B68D-E4823CA8A65E}"/>
              </a:ext>
            </a:extLst>
          </p:cNvPr>
          <p:cNvSpPr/>
          <p:nvPr/>
        </p:nvSpPr>
        <p:spPr>
          <a:xfrm>
            <a:off x="6782884" y="1700808"/>
            <a:ext cx="1893572" cy="1776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2ACDD2-5C39-4BF6-952B-83AC64346D1E}"/>
              </a:ext>
            </a:extLst>
          </p:cNvPr>
          <p:cNvSpPr/>
          <p:nvPr/>
        </p:nvSpPr>
        <p:spPr>
          <a:xfrm rot="10800000" flipV="1">
            <a:off x="606671" y="3921009"/>
            <a:ext cx="359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2. Dibuja menos galletas de las que hay en el frasco.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82819F7-7253-46AB-A56D-46018569C9AB}"/>
              </a:ext>
            </a:extLst>
          </p:cNvPr>
          <p:cNvSpPr/>
          <p:nvPr/>
        </p:nvSpPr>
        <p:spPr>
          <a:xfrm>
            <a:off x="3923928" y="4212018"/>
            <a:ext cx="3744417" cy="15932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C023478-C967-4671-9D51-4E0E174BAC60}"/>
              </a:ext>
            </a:extLst>
          </p:cNvPr>
          <p:cNvSpPr/>
          <p:nvPr/>
        </p:nvSpPr>
        <p:spPr>
          <a:xfrm>
            <a:off x="5296795" y="4143642"/>
            <a:ext cx="3135403" cy="26551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EFE567-885A-4AED-BEC7-40023672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7" y="332656"/>
            <a:ext cx="1241365" cy="1071880"/>
          </a:xfrm>
          <a:prstGeom prst="rect">
            <a:avLst/>
          </a:prstGeom>
        </p:spPr>
      </p:pic>
      <p:pic>
        <p:nvPicPr>
          <p:cNvPr id="7170" name="Picture 2" descr="3flores Dibujo De Florero Con Tres Flores Para Pintar Y Colorear | COLOREAR  DIBUJOS VARIOS | 3flores Dibujo De Florero Con Tres Flores Para Pintar Y  Colorear | dibujosa.com">
            <a:extLst>
              <a:ext uri="{FF2B5EF4-FFF2-40B4-BE49-F238E27FC236}">
                <a16:creationId xmlns:a16="http://schemas.microsoft.com/office/drawing/2014/main" id="{5D0E49FC-70A3-45F1-93A7-EF3A15D4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51" y="1897151"/>
            <a:ext cx="875759" cy="12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3flores Dibujo De Florero Con Tres Flores Para Pintar Y Colorear | COLOREAR  DIBUJOS VARIOS | 3flores Dibujo De Florero Con Tres Flores Para Pintar Y  Colorear | dibujosa.com">
            <a:extLst>
              <a:ext uri="{FF2B5EF4-FFF2-40B4-BE49-F238E27FC236}">
                <a16:creationId xmlns:a16="http://schemas.microsoft.com/office/drawing/2014/main" id="{89BA3AF8-7B93-4978-A83A-4852EF032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 t="55104" r="28547" b="11563"/>
          <a:stretch/>
        </p:blipFill>
        <p:spPr bwMode="auto">
          <a:xfrm>
            <a:off x="7435461" y="2622296"/>
            <a:ext cx="588418" cy="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BBCBD09-FBDA-440B-8171-7548E76F7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933" y="4330455"/>
            <a:ext cx="2995251" cy="2527545"/>
          </a:xfrm>
          <a:prstGeom prst="rect">
            <a:avLst/>
          </a:prstGeom>
        </p:spPr>
      </p:pic>
      <p:pic>
        <p:nvPicPr>
          <p:cNvPr id="7174" name="Picture 6" descr="Los 5 Mejores Modelos De Botes Para Galletas Kitchen">
            <a:extLst>
              <a:ext uri="{FF2B5EF4-FFF2-40B4-BE49-F238E27FC236}">
                <a16:creationId xmlns:a16="http://schemas.microsoft.com/office/drawing/2014/main" id="{86899545-C24E-40D1-AB59-A0A07A7F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98" y="4736817"/>
            <a:ext cx="1714819" cy="171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otes De Cristal Para Galletas ▷ 🥇 - 50 % 🥇 2020">
            <a:extLst>
              <a:ext uri="{FF2B5EF4-FFF2-40B4-BE49-F238E27FC236}">
                <a16:creationId xmlns:a16="http://schemas.microsoft.com/office/drawing/2014/main" id="{5337BF3B-2616-4646-B60E-6399D882A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57" y="4616278"/>
            <a:ext cx="1709846" cy="170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6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9650AA-4B6C-4B51-9581-C97F1926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9144000" cy="6858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B009C7-F79D-4A80-98FD-823F0874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5"/>
            <a:ext cx="4320480" cy="2808311"/>
          </a:xfrm>
        </p:spPr>
        <p:txBody>
          <a:bodyPr>
            <a:normAutofit/>
          </a:bodyPr>
          <a:lstStyle/>
          <a:p>
            <a:r>
              <a:rPr lang="es-ES" dirty="0"/>
              <a:t>Enviar fotografía de este ticket de salida a: Educadora Carla Muñoz Saldaña	</a:t>
            </a:r>
          </a:p>
          <a:p>
            <a:r>
              <a:rPr lang="es-ES" dirty="0"/>
              <a:t>Correo:carla.munoz@colegio-jeanpiaget.cl	</a:t>
            </a:r>
          </a:p>
          <a:p>
            <a:r>
              <a:rPr lang="es-ES" dirty="0"/>
              <a:t>Celular: 972188895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4613"/>
            <a:ext cx="1071332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in en FIESTAS PATRIAS CHILE">
            <a:extLst>
              <a:ext uri="{FF2B5EF4-FFF2-40B4-BE49-F238E27FC236}">
                <a16:creationId xmlns:a16="http://schemas.microsoft.com/office/drawing/2014/main" id="{114A4E4F-A62B-4B4E-A595-369265F9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66" y="-531440"/>
            <a:ext cx="9282766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27236"/>
              </p:ext>
            </p:extLst>
          </p:nvPr>
        </p:nvGraphicFramePr>
        <p:xfrm>
          <a:off x="323528" y="965102"/>
          <a:ext cx="8280920" cy="5356417"/>
        </p:xfrm>
        <a:graphic>
          <a:graphicData uri="http://schemas.openxmlformats.org/drawingml/2006/table">
            <a:tbl>
              <a:tblPr firstRow="1" firstCol="1" bandRow="1"/>
              <a:tblGrid>
                <a:gridCol w="262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 cv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Matemático/ Pre Kínder  Retroalimentación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Muñoz Saldaña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Correa.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OA6 Emplear los números, para contar, identificar, cuantificar y comparar cantidades hasta el 20 e indicar orden o posición de algunos elementos en situaciones cotidianas o juegos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- Indica cuál grupo tiene más, menos o la misma cantidad, al contar hasta 10 elementos concretos y pictóricos, en situaciones cotidianas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baseline="0" dirty="0"/>
                        <a:t>  </a:t>
                      </a:r>
                      <a:endParaRPr lang="es-ES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Comparar/ Cuantificación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Emplear cuantificadores (más que, menos que, igual que) al comparar cantidades.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formativa   Ticket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87475"/>
              </p:ext>
            </p:extLst>
          </p:nvPr>
        </p:nvGraphicFramePr>
        <p:xfrm>
          <a:off x="0" y="74611"/>
          <a:ext cx="9144000" cy="68161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0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ACTIVIDAD(ES) Y RECURSOS PEDAGÓGICOS 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Inicio: Se Motiva a los estudiantes a ubicarse en un lugar cómodo y limpio, para la realización de la actividad. Se Activan conocimientos previos mediante las siguientes interrogantes ¿Qué Aprendizajes hemos obtenido en  matemáticas? ¿Me los puedes mencionar ? ¿Para que nos sirven los números?¿ donde los podemos encontrar?. Se dará a conocer el objetivo de la clase que Es Emplear cuantificadores mas que , menos que, o igual que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Posteriormente loa invitaremos a realizar desafíos con material concreto del hogar:</a:t>
                      </a:r>
                    </a:p>
                    <a:p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Junta en tu casa diferentes objetos y arma grupos con más y menos elementos, por ejemplo: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 Junta 5 cucharas, 2 flores, ¿cuál tiene más elementos? ¿cuál tiene menos elementos?.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Junta 4 platos y  5 tazas ¿cuál tiene más elementos? ¿cuál tiene menos elementos?.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Junta 4 juguetes y 2 frutas ¿cuál tiene más elementos? ¿cuál tiene menos elementos?.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sz="1200" dirty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Luego de realizar los desafíos….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Desarrollo: Luego se invita a los niños a visualizar el siguiente Video que te ayudara  a comprender de mejor forma la actividad,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solidFill>
                            <a:srgbClr val="FFC000"/>
                          </a:solidFill>
                          <a:hlinkClick r:id="rId2"/>
                        </a:rPr>
                        <a:t>https://youtu.be/K7oOhpPY0gs</a:t>
                      </a:r>
                      <a:endParaRPr lang="es-CL" sz="1200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solidFill>
                          <a:srgbClr val="FFC000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EVALUACIÓN FORMATIVA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Se evaluará a través del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Evaluación Formativa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Monitoreo a partir de participación en clases virtuales.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 Correo</a:t>
                      </a:r>
                      <a:r>
                        <a:rPr lang="es-ES_tradnl" sz="1200" baseline="0" dirty="0">
                          <a:effectLst/>
                        </a:rPr>
                        <a:t> electrónico: carla.munoz@colegio-jeanpiaget.cl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WhatsApp profesor  972188895</a:t>
                      </a: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F8A8A26C-5E52-434A-89F3-C3A97071F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3" y="3428999"/>
            <a:ext cx="408288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Acuerdos de la clase</a:t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C00D81-1F74-4489-9F60-982BCFD6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249619" cy="16155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1313DDA-8707-4334-9208-EB9F4FE16488}"/>
              </a:ext>
            </a:extLst>
          </p:cNvPr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PUNTUALIDAD.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1910DE-07E4-4F29-98BD-F588DCA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5117"/>
            <a:ext cx="1469263" cy="1469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B350D37-88D5-4DDA-833A-CB4FE46EB57A}"/>
              </a:ext>
            </a:extLst>
          </p:cNvPr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SILENCIAR MICROFONO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C090F2-1F83-4727-A3ED-D4F88BE8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48175"/>
            <a:ext cx="1889924" cy="13656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03FFA69-E20D-4688-8B11-1E3357C9CFD5}"/>
              </a:ext>
            </a:extLst>
          </p:cNvPr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MANTENER EL MATERIAL QUE SE SOLICITA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EAF6D0C-C725-4853-B265-B8E8DDB2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05064"/>
            <a:ext cx="1201016" cy="13107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960258D-FBDE-4856-B003-C75B7FFEF1A6}"/>
              </a:ext>
            </a:extLst>
          </p:cNvPr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ATENCIÓN Y RESPETO A QUIEN HABLA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9712734-2E51-4899-B367-209FC84DA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37" y="3840673"/>
            <a:ext cx="1079086" cy="14692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60BE42D-7821-4DA5-9F89-196EE10F5212}"/>
              </a:ext>
            </a:extLst>
          </p:cNvPr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LEVANTAR LA MANO, PARA OPINAR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89B7E15-85AD-4808-9037-43C6818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641" y="4167664"/>
            <a:ext cx="1889924" cy="14232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01CFD87-60CE-4444-AD38-743AD449A7D9}"/>
              </a:ext>
            </a:extLst>
          </p:cNvPr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PARTICIPA ACTIVAMENTE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id="{D1E1B9AF-3CCC-47B3-B8EC-367E36F5BD66}"/>
              </a:ext>
            </a:extLst>
          </p:cNvPr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Activo Mis Aprendizajes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id="{61EEB738-11A9-42AC-A251-16742ACA74E0}"/>
              </a:ext>
            </a:extLst>
          </p:cNvPr>
          <p:cNvSpPr/>
          <p:nvPr/>
        </p:nvSpPr>
        <p:spPr>
          <a:xfrm>
            <a:off x="1619672" y="2102112"/>
            <a:ext cx="5904656" cy="2407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Recuerdan ¿Qué hemos Aprendido en Matemáticas?</a:t>
            </a:r>
          </a:p>
          <a:p>
            <a:pPr algn="ctr"/>
            <a:r>
              <a:rPr lang="es-ES" dirty="0"/>
              <a:t>¿Qué número hemos visto?</a:t>
            </a:r>
          </a:p>
          <a:p>
            <a:pPr algn="ctr"/>
            <a:r>
              <a:rPr lang="es-ES" dirty="0"/>
              <a:t>¿Qué es Contar?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BF484-BD43-49EF-A0FE-03CE691C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B79CBA-584F-4AFC-A7D9-996FDFF9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844824"/>
            <a:ext cx="4392488" cy="4281339"/>
          </a:xfrm>
        </p:spPr>
        <p:txBody>
          <a:bodyPr/>
          <a:lstStyle/>
          <a:p>
            <a:r>
              <a:rPr lang="es-CL" dirty="0"/>
              <a:t>Emplear números , para contar, identificar y cuantificar hasta 7 en situaciones cotidianas.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C0C54DE-9CBF-4F28-AFFD-278F6C22F997}"/>
              </a:ext>
            </a:extLst>
          </p:cNvPr>
          <p:cNvSpPr/>
          <p:nvPr/>
        </p:nvSpPr>
        <p:spPr>
          <a:xfrm rot="10800000" flipV="1">
            <a:off x="683568" y="3190550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400" dirty="0">
                <a:solidFill>
                  <a:prstClr val="black"/>
                </a:solidFill>
                <a:ea typeface="+mj-ea"/>
                <a:cs typeface="+mj-cs"/>
              </a:rPr>
              <a:t>Objetivo de la Clase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FB857B-4796-44DD-A2E8-A4BD02C9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79" y="-27608"/>
            <a:ext cx="9148549" cy="68614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2654046-C34D-464E-B9EC-033F90FBA00B}"/>
              </a:ext>
            </a:extLst>
          </p:cNvPr>
          <p:cNvSpPr/>
          <p:nvPr/>
        </p:nvSpPr>
        <p:spPr>
          <a:xfrm rot="10800000" flipH="1" flipV="1">
            <a:off x="1040077" y="666277"/>
            <a:ext cx="781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Objetivo de la Clase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0DA5F8B-53EC-4D07-8A7E-676BE9B817A5}"/>
              </a:ext>
            </a:extLst>
          </p:cNvPr>
          <p:cNvSpPr/>
          <p:nvPr/>
        </p:nvSpPr>
        <p:spPr>
          <a:xfrm>
            <a:off x="971600" y="1859187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 </a:t>
            </a:r>
            <a:endParaRPr lang="es-CL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478CD33-47B9-44A9-9B70-1A9C8895820F}"/>
              </a:ext>
            </a:extLst>
          </p:cNvPr>
          <p:cNvSpPr/>
          <p:nvPr/>
        </p:nvSpPr>
        <p:spPr>
          <a:xfrm>
            <a:off x="618371" y="1189498"/>
            <a:ext cx="62396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r>
              <a:rPr lang="es-ES" sz="2800" dirty="0"/>
              <a:t>Emplear cuantificadores (más que, menos que, igual que) al comparar cantidades.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561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id="{D1E1B9AF-3CCC-47B3-B8EC-367E36F5BD66}"/>
              </a:ext>
            </a:extLst>
          </p:cNvPr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CUANTIFICADORES</a:t>
            </a:r>
          </a:p>
          <a:p>
            <a:pPr algn="ctr"/>
            <a:endParaRPr lang="es-CL" dirty="0"/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id="{61EEB738-11A9-42AC-A251-16742ACA74E0}"/>
              </a:ext>
            </a:extLst>
          </p:cNvPr>
          <p:cNvSpPr/>
          <p:nvPr/>
        </p:nvSpPr>
        <p:spPr>
          <a:xfrm>
            <a:off x="1619672" y="2102112"/>
            <a:ext cx="5904656" cy="3127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Los cuantificadores, son palabras que utilizamos para indicar cantidades inexactas o indefinidas ¿Qué cuantificadores veremos en esta oportunidad? </a:t>
            </a:r>
            <a:r>
              <a:rPr lang="es-ES" dirty="0">
                <a:solidFill>
                  <a:srgbClr val="FF0000"/>
                </a:solidFill>
              </a:rPr>
              <a:t>Más que.. – menos que …</a:t>
            </a:r>
          </a:p>
          <a:p>
            <a:pPr algn="ctr"/>
            <a:r>
              <a:rPr lang="es-ES" dirty="0">
                <a:solidFill>
                  <a:srgbClr val="FF0000"/>
                </a:solidFill>
              </a:rPr>
              <a:t> Igual que</a:t>
            </a:r>
          </a:p>
          <a:p>
            <a:pPr algn="ctr"/>
            <a:r>
              <a:rPr lang="es-ES" dirty="0"/>
              <a:t> </a:t>
            </a:r>
            <a:r>
              <a:rPr lang="es-ES" dirty="0">
                <a:solidFill>
                  <a:srgbClr val="002060"/>
                </a:solidFill>
              </a:rPr>
              <a:t>- Todos – algunos – ninguno.</a:t>
            </a:r>
          </a:p>
        </p:txBody>
      </p:sp>
    </p:spTree>
    <p:extLst>
      <p:ext uri="{BB962C8B-B14F-4D97-AF65-F5344CB8AC3E}">
        <p14:creationId xmlns:p14="http://schemas.microsoft.com/office/powerpoint/2010/main" val="110918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56E01-FF90-4852-ADA7-A53224D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332656"/>
            <a:ext cx="3178696" cy="1440160"/>
          </a:xfrm>
        </p:spPr>
        <p:txBody>
          <a:bodyPr>
            <a:normAutofit fontScale="90000"/>
          </a:bodyPr>
          <a:lstStyle/>
          <a:p>
            <a:br>
              <a:rPr lang="es-ES" sz="2400" dirty="0"/>
            </a:br>
            <a:br>
              <a:rPr lang="es-ES" sz="2400" dirty="0"/>
            </a:br>
            <a:r>
              <a:rPr lang="es-ES" sz="2000" dirty="0"/>
              <a:t>Cuantificadores</a:t>
            </a:r>
            <a:br>
              <a:rPr lang="es-ES" sz="2000" dirty="0"/>
            </a:br>
            <a:r>
              <a:rPr lang="es-ES" sz="2000" dirty="0">
                <a:solidFill>
                  <a:srgbClr val="FF0000"/>
                </a:solidFill>
              </a:rPr>
              <a:t>Más que.. – menos que …</a:t>
            </a:r>
            <a:br>
              <a:rPr lang="es-ES" sz="2000" dirty="0">
                <a:solidFill>
                  <a:srgbClr val="FF0000"/>
                </a:solidFill>
              </a:rPr>
            </a:br>
            <a:r>
              <a:rPr lang="es-ES" sz="2000" dirty="0">
                <a:solidFill>
                  <a:srgbClr val="FF0000"/>
                </a:solidFill>
              </a:rPr>
              <a:t> Igual que</a:t>
            </a:r>
            <a:br>
              <a:rPr lang="es-ES" sz="2000" dirty="0">
                <a:solidFill>
                  <a:srgbClr val="FF0000"/>
                </a:solidFill>
              </a:rPr>
            </a:br>
            <a:r>
              <a:rPr lang="es-ES" sz="2000" dirty="0"/>
              <a:t> </a:t>
            </a:r>
            <a:r>
              <a:rPr lang="es-ES" sz="2000" dirty="0">
                <a:solidFill>
                  <a:srgbClr val="002060"/>
                </a:solidFill>
              </a:rPr>
              <a:t>- Todos – algunos – ninguno</a:t>
            </a:r>
            <a:r>
              <a:rPr lang="es-ES" sz="2400" dirty="0">
                <a:solidFill>
                  <a:srgbClr val="002060"/>
                </a:solidFill>
              </a:rPr>
              <a:t>.</a:t>
            </a:r>
            <a:br>
              <a:rPr lang="es-ES" sz="2400" dirty="0">
                <a:solidFill>
                  <a:srgbClr val="002060"/>
                </a:solidFill>
              </a:rPr>
            </a:br>
            <a:br>
              <a:rPr lang="es-ES" sz="2400" dirty="0"/>
            </a:br>
            <a:endParaRPr lang="es-CL" sz="2400" dirty="0"/>
          </a:p>
        </p:txBody>
      </p:sp>
      <p:pic>
        <p:nvPicPr>
          <p:cNvPr id="18" name="Picture 2" descr="Signo de Interrogación Animado | Preguntas al azar, Signos de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250" y="3186906"/>
            <a:ext cx="1333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1D8CAB95-9E0B-452E-B596-27F009B20A5A}"/>
              </a:ext>
            </a:extLst>
          </p:cNvPr>
          <p:cNvSpPr/>
          <p:nvPr/>
        </p:nvSpPr>
        <p:spPr>
          <a:xfrm>
            <a:off x="1680665" y="479982"/>
            <a:ext cx="2670848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voy a aprender?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D405AF68-DCFF-4E12-A3F5-1F12C51D06B6}"/>
              </a:ext>
            </a:extLst>
          </p:cNvPr>
          <p:cNvSpPr/>
          <p:nvPr/>
        </p:nvSpPr>
        <p:spPr>
          <a:xfrm>
            <a:off x="1691680" y="2276872"/>
            <a:ext cx="2880320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 lo voy a</a:t>
            </a:r>
          </a:p>
          <a:p>
            <a:pPr algn="ctr"/>
            <a:r>
              <a:rPr lang="es-ES" dirty="0"/>
              <a:t>aprender</a:t>
            </a:r>
            <a:endParaRPr lang="es-CL" dirty="0"/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D972C50B-0B00-4EEB-8216-42A83747C90F}"/>
              </a:ext>
            </a:extLst>
          </p:cNvPr>
          <p:cNvSpPr/>
          <p:nvPr/>
        </p:nvSpPr>
        <p:spPr>
          <a:xfrm>
            <a:off x="1907704" y="3645025"/>
            <a:ext cx="194421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¿Para qué lo voy a</a:t>
            </a:r>
          </a:p>
          <a:p>
            <a:pPr algn="ctr"/>
            <a:r>
              <a:rPr lang="es-ES" dirty="0"/>
              <a:t>aprender?</a:t>
            </a:r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0698FC8-F0BE-440F-A6C6-D3483E2622E3}"/>
              </a:ext>
            </a:extLst>
          </p:cNvPr>
          <p:cNvSpPr/>
          <p:nvPr/>
        </p:nvSpPr>
        <p:spPr>
          <a:xfrm>
            <a:off x="4792488" y="323051"/>
            <a:ext cx="782489" cy="83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15DEE14-9C1E-4909-B610-369671D6A702}"/>
              </a:ext>
            </a:extLst>
          </p:cNvPr>
          <p:cNvSpPr/>
          <p:nvPr/>
        </p:nvSpPr>
        <p:spPr>
          <a:xfrm>
            <a:off x="4788024" y="2420888"/>
            <a:ext cx="720080" cy="64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34920D9-AA5C-4E0A-A0D7-3BBCCF1184D0}"/>
              </a:ext>
            </a:extLst>
          </p:cNvPr>
          <p:cNvSpPr/>
          <p:nvPr/>
        </p:nvSpPr>
        <p:spPr>
          <a:xfrm>
            <a:off x="5474973" y="1772816"/>
            <a:ext cx="3178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Observando video.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Trabajando con elementos concretos usando concepto más – menos.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Contando los distintos conjunto e identificando el conjunto con mas elementos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Identificando el conjunto con menos elementos. 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BAB6477-6CF5-4B44-8DF3-B68CCC6FB1EC}"/>
              </a:ext>
            </a:extLst>
          </p:cNvPr>
          <p:cNvSpPr/>
          <p:nvPr/>
        </p:nvSpPr>
        <p:spPr>
          <a:xfrm rot="10800000" flipV="1">
            <a:off x="5004048" y="416011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•Potenciar el Pensamiento Matemático.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E4EFE03-AC6B-4D7F-B70C-A6E2D90CB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201617" y="3985595"/>
            <a:ext cx="576064" cy="12241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70A068D-63DC-4455-B8DE-A1A56D2FA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0" r="65120" b="3783"/>
          <a:stretch/>
        </p:blipFill>
        <p:spPr>
          <a:xfrm>
            <a:off x="490331" y="479982"/>
            <a:ext cx="1067676" cy="50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1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DE42D-EDE6-4934-8125-FC7053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4" descr="Fondo escolar Hofmann para album classic niños jugando en 2020 | Fondos  para niños, Fondos escolares, Niños escolares">
            <a:extLst>
              <a:ext uri="{FF2B5EF4-FFF2-40B4-BE49-F238E27FC236}">
                <a16:creationId xmlns:a16="http://schemas.microsoft.com/office/drawing/2014/main" id="{7EBA9D47-B8F2-43BE-B4A5-2648BEE6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9179F8F-E5B1-4B33-BB40-D4CDECB3E029}"/>
              </a:ext>
            </a:extLst>
          </p:cNvPr>
          <p:cNvSpPr/>
          <p:nvPr/>
        </p:nvSpPr>
        <p:spPr>
          <a:xfrm>
            <a:off x="1123079" y="1754396"/>
            <a:ext cx="7121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Junta en tu casa diferentes objetos y arma grupos con más y menos elementos, por ejemplo: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Junta 5 cucharas, 2 flores, ¿cuál tiene más elementos? ¿cuál tiene menos elementos?.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Junta 4 platos y  5 tazas ¿cuál tiene más elementos? ¿cuál tiene menos elementos?.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Junta 4 juguetes y 2 frutas ¿cuál tiene más elementos? ¿cuál tiene </a:t>
            </a:r>
            <a:r>
              <a:rPr lang="es-CL" dirty="0"/>
              <a:t>menos elementos?.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A4FA6D0-7FEE-47E2-9918-7A29294717DC}"/>
              </a:ext>
            </a:extLst>
          </p:cNvPr>
          <p:cNvSpPr/>
          <p:nvPr/>
        </p:nvSpPr>
        <p:spPr>
          <a:xfrm>
            <a:off x="1331640" y="612375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TRABAJEMOS CON ELEMENTOS CONCRETO.</a:t>
            </a:r>
            <a:endParaRPr lang="es-C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32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3989</TotalTime>
  <Words>902</Words>
  <Application>Microsoft Office PowerPoint</Application>
  <PresentationFormat>Presentación en pantalla (4:3)</PresentationFormat>
  <Paragraphs>117</Paragraphs>
  <Slides>17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Tema de Office</vt:lpstr>
      <vt:lpstr>PLANIFICACIÓN  CLASES VIRTUALES SEMANA N°30 FECHA :23-10-2020 Ámbito Interacción y Comprensión del Entorno. Núcleo:  Pensamiento Matemático.  NT 1</vt:lpstr>
      <vt:lpstr>Presentación de PowerPoint</vt:lpstr>
      <vt:lpstr>Presentación de PowerPoint</vt:lpstr>
      <vt:lpstr>Acuerdos de la clase </vt:lpstr>
      <vt:lpstr>Inicio Activación Conocimientos Previos</vt:lpstr>
      <vt:lpstr>Objetivo de la Clase</vt:lpstr>
      <vt:lpstr>Inicio Activación Conocimientos Previos</vt:lpstr>
      <vt:lpstr>  Cuantificadores Más que.. – menos que …  Igual que  - Todos – algunos – ninguno.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Carla Muñoz Saldaña</cp:lastModifiedBy>
  <cp:revision>190</cp:revision>
  <dcterms:created xsi:type="dcterms:W3CDTF">2020-07-06T03:06:52Z</dcterms:created>
  <dcterms:modified xsi:type="dcterms:W3CDTF">2020-10-14T21:54:07Z</dcterms:modified>
</cp:coreProperties>
</file>