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294" r:id="rId6"/>
    <p:sldId id="258" r:id="rId7"/>
    <p:sldId id="309" r:id="rId8"/>
    <p:sldId id="304" r:id="rId9"/>
    <p:sldId id="305" r:id="rId10"/>
    <p:sldId id="308" r:id="rId11"/>
    <p:sldId id="307" r:id="rId12"/>
    <p:sldId id="306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 varScale="1">
        <p:scale>
          <a:sx n="85" d="100"/>
          <a:sy n="85" d="100"/>
        </p:scale>
        <p:origin x="9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Orientación </a:t>
            </a:r>
            <a:br>
              <a:rPr lang="es-CL" sz="2800" dirty="0"/>
            </a:br>
            <a:r>
              <a:rPr lang="es-CL" sz="2800" dirty="0"/>
              <a:t>SEMANA 31</a:t>
            </a:r>
            <a:br>
              <a:rPr lang="es-CL" sz="2800" dirty="0"/>
            </a:br>
            <a:r>
              <a:rPr lang="es-CL" sz="2800" dirty="0"/>
              <a:t>FECHA : 30 Octubre 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CL" sz="3600" dirty="0"/>
              <a:t>Desarrollo de la clase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dirty="0"/>
              <a:t>1.- Observa las imágenes , pinta solo los saludables y marca con una x los no saludables .</a:t>
            </a:r>
          </a:p>
          <a:p>
            <a:pPr marL="0" indent="0">
              <a:buNone/>
            </a:pPr>
            <a:endParaRPr lang="es-CL" sz="3000" dirty="0"/>
          </a:p>
        </p:txBody>
      </p:sp>
      <p:pic>
        <p:nvPicPr>
          <p:cNvPr id="4" name="Picture 2" descr="yeyiscouts88 | Profe Yano">
            <a:extLst>
              <a:ext uri="{FF2B5EF4-FFF2-40B4-BE49-F238E27FC236}">
                <a16:creationId xmlns:a16="http://schemas.microsoft.com/office/drawing/2014/main" id="{9F411481-86EA-4E44-BC1B-D5287DE31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"/>
          <a:stretch/>
        </p:blipFill>
        <p:spPr bwMode="auto">
          <a:xfrm>
            <a:off x="971600" y="1542802"/>
            <a:ext cx="7128792" cy="45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7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Pauta de autoevaluación </a:t>
            </a:r>
            <a:r>
              <a:rPr lang="es-CL" sz="2700" dirty="0"/>
              <a:t>(explique para qué sirve)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058263"/>
              </p:ext>
            </p:extLst>
          </p:nvPr>
        </p:nvGraphicFramePr>
        <p:xfrm>
          <a:off x="457200" y="1628800"/>
          <a:ext cx="706712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CONDUCTAS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 saludable comer papas fritas</a:t>
                      </a:r>
                      <a:r>
                        <a:rPr lang="es-CL" baseline="0" dirty="0"/>
                        <a:t> todos los días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 saludable tomar leche al desayuno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 bueno comer</a:t>
                      </a:r>
                      <a:r>
                        <a:rPr lang="es-CL" baseline="0" dirty="0"/>
                        <a:t>  verduras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 bueno comer frutas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 malo</a:t>
                      </a:r>
                      <a:r>
                        <a:rPr lang="es-CL" baseline="0" dirty="0"/>
                        <a:t> para la salud física y mental alimentarse mal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 bueno tomar jugos naturales, agua en vez de bebidas,</a:t>
                      </a:r>
                      <a:r>
                        <a:rPr lang="es-CL" baseline="0" dirty="0"/>
                        <a:t> jugos u otros.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 importante realizar actividades</a:t>
                      </a:r>
                      <a:r>
                        <a:rPr lang="es-CL" baseline="0" dirty="0"/>
                        <a:t> físicas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77287"/>
              </p:ext>
            </p:extLst>
          </p:nvPr>
        </p:nvGraphicFramePr>
        <p:xfrm>
          <a:off x="467544" y="5868497"/>
          <a:ext cx="864096" cy="656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847">
                <a:tc>
                  <a:txBody>
                    <a:bodyPr/>
                    <a:lstStyle/>
                    <a:p>
                      <a:r>
                        <a:rPr lang="es-CL" sz="1400" dirty="0"/>
                        <a:t>N: No</a:t>
                      </a:r>
                    </a:p>
                    <a:p>
                      <a:r>
                        <a:rPr lang="es-CL" sz="1400" dirty="0"/>
                        <a:t>S: 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50822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áfico 3" descr="Cara sonriente sin relleno">
            <a:extLst>
              <a:ext uri="{FF2B5EF4-FFF2-40B4-BE49-F238E27FC236}">
                <a16:creationId xmlns:a16="http://schemas.microsoft.com/office/drawing/2014/main" id="{F5ABC760-3770-4311-BF77-EA785499A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0272" y="1965220"/>
            <a:ext cx="360040" cy="469010"/>
          </a:xfrm>
          <a:prstGeom prst="rect">
            <a:avLst/>
          </a:prstGeom>
        </p:spPr>
      </p:pic>
      <p:pic>
        <p:nvPicPr>
          <p:cNvPr id="10" name="Gráfico 9" descr="Cara sonriente sin relleno">
            <a:extLst>
              <a:ext uri="{FF2B5EF4-FFF2-40B4-BE49-F238E27FC236}">
                <a16:creationId xmlns:a16="http://schemas.microsoft.com/office/drawing/2014/main" id="{AC623BD4-9273-4F05-A347-4A9323AF1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2200" y="2276157"/>
            <a:ext cx="360040" cy="469010"/>
          </a:xfrm>
          <a:prstGeom prst="rect">
            <a:avLst/>
          </a:prstGeom>
        </p:spPr>
      </p:pic>
      <p:pic>
        <p:nvPicPr>
          <p:cNvPr id="11" name="Gráfico 10" descr="Cara sonriente sin relleno">
            <a:extLst>
              <a:ext uri="{FF2B5EF4-FFF2-40B4-BE49-F238E27FC236}">
                <a16:creationId xmlns:a16="http://schemas.microsoft.com/office/drawing/2014/main" id="{6692C0F3-801A-4962-B059-7B6108AEB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2200" y="2683382"/>
            <a:ext cx="360040" cy="469010"/>
          </a:xfrm>
          <a:prstGeom prst="rect">
            <a:avLst/>
          </a:prstGeom>
        </p:spPr>
      </p:pic>
      <p:pic>
        <p:nvPicPr>
          <p:cNvPr id="12" name="Gráfico 11" descr="Cara sonriente sin relleno">
            <a:extLst>
              <a:ext uri="{FF2B5EF4-FFF2-40B4-BE49-F238E27FC236}">
                <a16:creationId xmlns:a16="http://schemas.microsoft.com/office/drawing/2014/main" id="{3A70B2A3-3606-46F4-8C18-6AAFAFDC1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2200" y="3084472"/>
            <a:ext cx="360040" cy="366350"/>
          </a:xfrm>
          <a:prstGeom prst="rect">
            <a:avLst/>
          </a:prstGeom>
        </p:spPr>
      </p:pic>
      <p:pic>
        <p:nvPicPr>
          <p:cNvPr id="13" name="Gráfico 12" descr="Cara sonriente sin relleno">
            <a:extLst>
              <a:ext uri="{FF2B5EF4-FFF2-40B4-BE49-F238E27FC236}">
                <a16:creationId xmlns:a16="http://schemas.microsoft.com/office/drawing/2014/main" id="{F44511FA-8A7B-4940-97AB-2FAD12121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2200" y="3417151"/>
            <a:ext cx="360040" cy="469010"/>
          </a:xfrm>
          <a:prstGeom prst="rect">
            <a:avLst/>
          </a:prstGeom>
        </p:spPr>
      </p:pic>
      <p:pic>
        <p:nvPicPr>
          <p:cNvPr id="14" name="Gráfico 13" descr="Cara sonriente sin relleno">
            <a:extLst>
              <a:ext uri="{FF2B5EF4-FFF2-40B4-BE49-F238E27FC236}">
                <a16:creationId xmlns:a16="http://schemas.microsoft.com/office/drawing/2014/main" id="{EEC21B5C-5F02-4B53-BE74-0662B7EAA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2200" y="3906450"/>
            <a:ext cx="360040" cy="469010"/>
          </a:xfrm>
          <a:prstGeom prst="rect">
            <a:avLst/>
          </a:prstGeom>
        </p:spPr>
      </p:pic>
      <p:pic>
        <p:nvPicPr>
          <p:cNvPr id="15" name="Gráfico 14" descr="Cara sonriente sin relleno">
            <a:extLst>
              <a:ext uri="{FF2B5EF4-FFF2-40B4-BE49-F238E27FC236}">
                <a16:creationId xmlns:a16="http://schemas.microsoft.com/office/drawing/2014/main" id="{C25800BA-F065-4D66-827B-13CEF0E67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7713" y="4417260"/>
            <a:ext cx="360040" cy="46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4572000" y="260648"/>
            <a:ext cx="2160240" cy="794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 31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755576" y="1240375"/>
            <a:ext cx="5184576" cy="316417"/>
          </a:xfrm>
          <a:prstGeom prst="roundRect">
            <a:avLst>
              <a:gd name="adj" fmla="val 20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174239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/>
              <a:t>INDICADORES DE EVALUACIÓN PARA EL OA4</a:t>
            </a:r>
          </a:p>
          <a:p>
            <a:r>
              <a:rPr lang="es-CL" b="1" dirty="0"/>
              <a:t>Diferencian hábitos de alimentación saludable y no saludable y clasifican sustancias saludables y no saludables.</a:t>
            </a:r>
            <a:endParaRPr lang="es-CL" b="1" u="sng" dirty="0"/>
          </a:p>
          <a:p>
            <a:r>
              <a:rPr lang="es-CL" dirty="0"/>
              <a:t>1.-  ¿Qué es una alimentación saludable?</a:t>
            </a:r>
          </a:p>
          <a:p>
            <a:r>
              <a:rPr lang="es-CL" dirty="0"/>
              <a:t>2.- ¿Qué alimentos debo consumir en mayor cantidad?  Crea un plato favorito , que sea saludable.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3505200" y="6453336"/>
            <a:ext cx="4739208" cy="1440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1520" y="186602"/>
            <a:ext cx="1254953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5" y="5946703"/>
            <a:ext cx="1177726" cy="118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F590C4-1AFD-463D-8FE5-5F253505C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3484025"/>
            <a:ext cx="5328592" cy="24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16589"/>
              </p:ext>
            </p:extLst>
          </p:nvPr>
        </p:nvGraphicFramePr>
        <p:xfrm>
          <a:off x="467544" y="544457"/>
          <a:ext cx="8136904" cy="526080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/KINDER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practicar en forma guiada conductas protectoras y de autocuidado en relación a hábitos de alimentación.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/>
                        <a:t>Diferencian hábitos de alimentación saludable y no saludable</a:t>
                      </a:r>
                      <a:r>
                        <a:rPr lang="es-CL" sz="1600" baseline="0" dirty="0"/>
                        <a:t> y clasifican sustancias saludables y no saludables.</a:t>
                      </a:r>
                      <a:endParaRPr lang="es-CL" sz="16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</a:t>
                      </a:r>
                      <a:r>
                        <a:rPr lang="es-CL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el autocuidado.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y practicar hábitos de alimentación</a:t>
                      </a:r>
                      <a:r>
                        <a:rPr lang="es-CL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saludable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>
                <a:solidFill>
                  <a:srgbClr val="FF0000"/>
                </a:solidFill>
              </a:rPr>
              <a:t>*optativo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       ¡Observa el siguiente video y comenta!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https://www.youtube.com/watch?v=NP2fG2h7dAY</a:t>
            </a:r>
          </a:p>
        </p:txBody>
      </p:sp>
    </p:spTree>
    <p:extLst>
      <p:ext uri="{BB962C8B-B14F-4D97-AF65-F5344CB8AC3E}">
        <p14:creationId xmlns:p14="http://schemas.microsoft.com/office/powerpoint/2010/main" val="13378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/>
          </a:p>
          <a:p>
            <a:r>
              <a:rPr lang="es-CL" sz="5400" b="1" dirty="0">
                <a:solidFill>
                  <a:schemeClr val="tx2"/>
                </a:solidFill>
              </a:rPr>
              <a:t>¿Qué es la alimentación saludable?</a:t>
            </a:r>
          </a:p>
          <a:p>
            <a:pPr algn="just"/>
            <a:endParaRPr lang="es-CL" sz="3000" b="1" dirty="0"/>
          </a:p>
          <a:p>
            <a:pPr algn="just"/>
            <a:r>
              <a:rPr lang="es-CL" sz="3000" b="1" dirty="0"/>
              <a:t> </a:t>
            </a:r>
          </a:p>
          <a:p>
            <a:pPr algn="just"/>
            <a:endParaRPr lang="es-CL" sz="4000" b="1" dirty="0"/>
          </a:p>
          <a:p>
            <a:endParaRPr lang="es-CL" sz="4000" b="1" dirty="0"/>
          </a:p>
          <a:p>
            <a:endParaRPr lang="es-CL" b="1" dirty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/>
              <a:t>REFLEXIÓN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/>
              <a:t>Observa el siguiente video y comenta con tu profesora y compañeros</a:t>
            </a:r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https://www.youtube.com/watch?v=QeXzKg95H8c</a:t>
            </a:r>
          </a:p>
          <a:p>
            <a:pPr marL="0" indent="0" algn="ctr">
              <a:buNone/>
            </a:pP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800" dirty="0"/>
              <a:t>Concepto de Alimentación Saludable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/>
              <a:t>Se puede decir que la </a:t>
            </a:r>
            <a:r>
              <a:rPr lang="es-CL" b="1" dirty="0"/>
              <a:t>alimentación saludable </a:t>
            </a:r>
            <a:r>
              <a:rPr lang="es-CL" dirty="0"/>
              <a:t>es aquella que proporciona los nutrientes, que son compuestos químicos contenidos en los alimentos que aportan a las células todo lo que necesitan para vivir, y que proporcionan al cuerpo lo necesario para mantener el buen funcionamiento del organismo, conservar o restablecer la salud, minimizar el riesgo de enfermedades.</a:t>
            </a:r>
          </a:p>
        </p:txBody>
      </p:sp>
    </p:spTree>
    <p:extLst>
      <p:ext uri="{BB962C8B-B14F-4D97-AF65-F5344CB8AC3E}">
        <p14:creationId xmlns:p14="http://schemas.microsoft.com/office/powerpoint/2010/main" val="1016698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521</Words>
  <Application>Microsoft Office PowerPoint</Application>
  <PresentationFormat>Presentación en pantalla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Tema de Office</vt:lpstr>
      <vt:lpstr>1_Tema de Office</vt:lpstr>
      <vt:lpstr>PLANIFICACIÓN  CLASES VIRTUALES Orientación  SEMANA 31 FECHA : 30 Octubre 2020</vt:lpstr>
      <vt:lpstr>Presentación de PowerPoint</vt:lpstr>
      <vt:lpstr>Presentación de PowerPoint</vt:lpstr>
      <vt:lpstr>Presentación de PowerPoint</vt:lpstr>
      <vt:lpstr>Importante:</vt:lpstr>
      <vt:lpstr>Presentación de PowerPoint</vt:lpstr>
      <vt:lpstr>Inicio Activación Conocimientos Previos</vt:lpstr>
      <vt:lpstr>REFLEXIÓN</vt:lpstr>
      <vt:lpstr>Concepto de Alimentación Saludable</vt:lpstr>
      <vt:lpstr>Desarrollo de la clase</vt:lpstr>
      <vt:lpstr>Pauta de autoevaluación (explique para qué sirve)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Carla Muñoz Saldaña</cp:lastModifiedBy>
  <cp:revision>118</cp:revision>
  <dcterms:created xsi:type="dcterms:W3CDTF">2020-07-06T03:06:52Z</dcterms:created>
  <dcterms:modified xsi:type="dcterms:W3CDTF">2020-10-23T20:22:58Z</dcterms:modified>
</cp:coreProperties>
</file>