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58" r:id="rId4"/>
    <p:sldId id="260" r:id="rId5"/>
    <p:sldId id="263" r:id="rId6"/>
    <p:sldId id="273" r:id="rId7"/>
    <p:sldId id="264" r:id="rId8"/>
    <p:sldId id="302" r:id="rId9"/>
    <p:sldId id="307" r:id="rId10"/>
    <p:sldId id="311" r:id="rId11"/>
    <p:sldId id="313" r:id="rId12"/>
    <p:sldId id="314" r:id="rId13"/>
    <p:sldId id="278" r:id="rId14"/>
    <p:sldId id="272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2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5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microsoft.com/office/2007/relationships/hdphoto" Target="../media/hdphoto4.wdp"/><Relationship Id="rId7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Relationship Id="rId9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5776" y="1551552"/>
            <a:ext cx="9144000" cy="3073865"/>
          </a:xfrm>
        </p:spPr>
        <p:txBody>
          <a:bodyPr>
            <a:normAutofit fontScale="90000"/>
          </a:bodyPr>
          <a:lstStyle/>
          <a:p>
            <a:r>
              <a:rPr lang="es-CL" sz="5300" dirty="0" smtClean="0">
                <a:latin typeface="Comic Sans MS" panose="030F0702030302020204" pitchFamily="66" charset="0"/>
              </a:rPr>
              <a:t>PRE-KINDER </a:t>
            </a:r>
            <a:br>
              <a:rPr lang="es-CL" sz="5300" dirty="0" smtClean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 ONLINE CLASS</a:t>
            </a:r>
            <a:r>
              <a:rPr lang="es-CL" sz="5300" dirty="0">
                <a:latin typeface="Comic Sans MS" panose="030F0702030302020204" pitchFamily="66" charset="0"/>
              </a:rPr>
              <a:t/>
            </a:r>
            <a:br>
              <a:rPr lang="es-CL" sz="5300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WEEK N°31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DATE: OCTOBER 26 </a:t>
            </a:r>
            <a:r>
              <a:rPr lang="es-CL" sz="5300" dirty="0" err="1" smtClean="0">
                <a:latin typeface="Comic Sans MS" panose="030F0702030302020204" pitchFamily="66" charset="0"/>
              </a:rPr>
              <a:t>th</a:t>
            </a:r>
            <a:r>
              <a:rPr lang="es-CL" sz="5300" dirty="0" smtClean="0">
                <a:latin typeface="Comic Sans MS" panose="030F0702030302020204" pitchFamily="66" charset="0"/>
              </a:rPr>
              <a:t>, 2020</a:t>
            </a:r>
            <a:endParaRPr lang="es-MX" sz="53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5" y="42628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4290">
            <a:off x="789575" y="4668954"/>
            <a:ext cx="1583675" cy="17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New </a:t>
            </a:r>
            <a:r>
              <a:rPr lang="es-MX" dirty="0" err="1" smtClean="0"/>
              <a:t>vocabulary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432" y="3380112"/>
            <a:ext cx="2584928" cy="23105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56" y="91282"/>
            <a:ext cx="1861787" cy="18980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098" y="91282"/>
            <a:ext cx="7429093" cy="14176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320" y="2056830"/>
            <a:ext cx="2645893" cy="23105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562" y="3212122"/>
            <a:ext cx="2359356" cy="2194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50" y="2105602"/>
            <a:ext cx="2420322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7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50" y="1176294"/>
            <a:ext cx="5797050" cy="576072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75129"/>
              </p:ext>
            </p:extLst>
          </p:nvPr>
        </p:nvGraphicFramePr>
        <p:xfrm>
          <a:off x="6338140" y="1995101"/>
          <a:ext cx="3180080" cy="3951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040">
                  <a:extLst>
                    <a:ext uri="{9D8B030D-6E8A-4147-A177-3AD203B41FA5}">
                      <a16:colId xmlns:a16="http://schemas.microsoft.com/office/drawing/2014/main" val="2484325936"/>
                    </a:ext>
                  </a:extLst>
                </a:gridCol>
                <a:gridCol w="1590040">
                  <a:extLst>
                    <a:ext uri="{9D8B030D-6E8A-4147-A177-3AD203B41FA5}">
                      <a16:colId xmlns:a16="http://schemas.microsoft.com/office/drawing/2014/main" val="1093485781"/>
                    </a:ext>
                  </a:extLst>
                </a:gridCol>
              </a:tblGrid>
              <a:tr h="790239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Head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s-MX" sz="2400" b="1" dirty="0" err="1" smtClean="0">
                          <a:solidFill>
                            <a:srgbClr val="FF6600"/>
                          </a:solidFill>
                        </a:rPr>
                        <a:t>orange</a:t>
                      </a:r>
                      <a:r>
                        <a:rPr lang="es-MX" sz="2400" b="1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endParaRPr lang="es-MX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725153"/>
                  </a:ext>
                </a:extLst>
              </a:tr>
              <a:tr h="790239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tx1"/>
                          </a:solidFill>
                        </a:rPr>
                        <a:t>Arm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baseline="0" dirty="0" smtClean="0">
                          <a:solidFill>
                            <a:srgbClr val="0070C0"/>
                          </a:solidFill>
                        </a:rPr>
                        <a:t>Blue </a:t>
                      </a:r>
                      <a:endParaRPr lang="es-MX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504013"/>
                  </a:ext>
                </a:extLst>
              </a:tr>
              <a:tr h="790239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tx1"/>
                          </a:solidFill>
                        </a:rPr>
                        <a:t>Leg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rgbClr val="00B050"/>
                          </a:solidFill>
                        </a:rPr>
                        <a:t>Green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61481"/>
                  </a:ext>
                </a:extLst>
              </a:tr>
              <a:tr h="790239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tx1"/>
                          </a:solidFill>
                        </a:rPr>
                        <a:t>Foot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 smtClean="0">
                          <a:solidFill>
                            <a:srgbClr val="FFFF00"/>
                          </a:solidFill>
                        </a:rPr>
                        <a:t>Yellow</a:t>
                      </a:r>
                      <a:r>
                        <a:rPr lang="es-MX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s-MX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29922"/>
                  </a:ext>
                </a:extLst>
              </a:tr>
              <a:tr h="790239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Hand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Black</a:t>
                      </a:r>
                      <a:r>
                        <a:rPr lang="es-MX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55445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609600" y="1496652"/>
            <a:ext cx="4834686" cy="8226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err="1" smtClean="0"/>
              <a:t>Task</a:t>
            </a:r>
            <a:r>
              <a:rPr lang="es-MX" dirty="0" smtClean="0"/>
              <a:t> 1: Color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r>
              <a:rPr lang="es-MX" dirty="0" smtClean="0"/>
              <a:t> </a:t>
            </a:r>
            <a:r>
              <a:rPr lang="es-MX" dirty="0" err="1" smtClean="0"/>
              <a:t>parts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8782">
            <a:off x="9473395" y="-514349"/>
            <a:ext cx="3316724" cy="33812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3" b="87500" l="0" r="96923">
                        <a14:foregroundMark x1="66154" y1="59643" x2="66154" y2="59643"/>
                        <a14:foregroundMark x1="63846" y1="63571" x2="63846" y2="63571"/>
                      </a14:backgroundRemoval>
                    </a14:imgEffect>
                  </a14:imgLayer>
                </a14:imgProps>
              </a:ext>
            </a:extLst>
          </a:blip>
          <a:srcRect t="11581" b="13045"/>
          <a:stretch/>
        </p:blipFill>
        <p:spPr>
          <a:xfrm>
            <a:off x="9760360" y="1294511"/>
            <a:ext cx="1262502" cy="10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52451" y="274638"/>
            <a:ext cx="10972800" cy="1143000"/>
          </a:xfrm>
        </p:spPr>
        <p:txBody>
          <a:bodyPr/>
          <a:lstStyle/>
          <a:p>
            <a:r>
              <a:rPr lang="es-MX" dirty="0" err="1" smtClean="0"/>
              <a:t>It’s</a:t>
            </a:r>
            <a:r>
              <a:rPr lang="es-MX" dirty="0" smtClean="0"/>
              <a:t> time to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0" y="1606731"/>
            <a:ext cx="37229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Instrucciones:</a:t>
            </a:r>
          </a:p>
          <a:p>
            <a:endParaRPr lang="es-MX" dirty="0"/>
          </a:p>
          <a:p>
            <a:pPr marL="342900" indent="-342900">
              <a:buAutoNum type="arabicPeriod"/>
            </a:pPr>
            <a:r>
              <a:rPr lang="es-MX" sz="2400" dirty="0" smtClean="0"/>
              <a:t>Gira la rueda</a:t>
            </a:r>
          </a:p>
          <a:p>
            <a:pPr marL="342900" indent="-342900">
              <a:buAutoNum type="arabicPeriod"/>
            </a:pPr>
            <a:r>
              <a:rPr lang="es-MX" sz="2400" dirty="0" smtClean="0"/>
              <a:t>Menciona stop para para la rueda</a:t>
            </a:r>
          </a:p>
          <a:p>
            <a:pPr marL="342900" indent="-342900">
              <a:buAutoNum type="arabicPeriod"/>
            </a:pPr>
            <a:r>
              <a:rPr lang="es-MX" sz="2400" dirty="0" smtClean="0"/>
              <a:t>Menciona la parte del cuerpo en inglés </a:t>
            </a:r>
            <a:endParaRPr lang="es-MX" sz="2400" dirty="0"/>
          </a:p>
        </p:txBody>
      </p:sp>
      <p:sp>
        <p:nvSpPr>
          <p:cNvPr id="5" name="Elipse 4"/>
          <p:cNvSpPr/>
          <p:nvPr/>
        </p:nvSpPr>
        <p:spPr>
          <a:xfrm>
            <a:off x="1887583" y="4689565"/>
            <a:ext cx="1946366" cy="181573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STOP </a:t>
            </a:r>
            <a:endParaRPr lang="es-MX" sz="3600" b="1" dirty="0">
              <a:solidFill>
                <a:schemeClr val="tx1"/>
              </a:solidFill>
            </a:endParaRPr>
          </a:p>
        </p:txBody>
      </p:sp>
      <p:sp>
        <p:nvSpPr>
          <p:cNvPr id="6" name="Trapecio 5"/>
          <p:cNvSpPr/>
          <p:nvPr/>
        </p:nvSpPr>
        <p:spPr>
          <a:xfrm>
            <a:off x="6773091" y="4890117"/>
            <a:ext cx="3448595" cy="1776549"/>
          </a:xfrm>
          <a:prstGeom prst="trapezoid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28" y="274638"/>
            <a:ext cx="9601200" cy="59220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5632"/>
            <a:ext cx="2505673" cy="2554445"/>
          </a:xfrm>
          <a:prstGeom prst="rect">
            <a:avLst/>
          </a:prstGeom>
        </p:spPr>
      </p:pic>
      <p:sp>
        <p:nvSpPr>
          <p:cNvPr id="12" name="Pentágono 11"/>
          <p:cNvSpPr/>
          <p:nvPr/>
        </p:nvSpPr>
        <p:spPr>
          <a:xfrm>
            <a:off x="4289612" y="3886389"/>
            <a:ext cx="1748117" cy="115625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9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31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24236" y="1668528"/>
            <a:ext cx="8876714" cy="42037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Circle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foot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Color </a:t>
            </a:r>
            <a:r>
              <a:rPr lang="es-CL" sz="2800" dirty="0" err="1" smtClean="0">
                <a:solidFill>
                  <a:schemeClr val="tx1"/>
                </a:solidFill>
              </a:rPr>
              <a:t>the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leg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CL" sz="2800" dirty="0" err="1" smtClean="0">
                <a:solidFill>
                  <a:schemeClr val="tx1"/>
                </a:solidFill>
              </a:rPr>
              <a:t>Draw</a:t>
            </a:r>
            <a:r>
              <a:rPr lang="es-CL" sz="2800" dirty="0" smtClean="0">
                <a:solidFill>
                  <a:schemeClr val="tx1"/>
                </a:solidFill>
              </a:rPr>
              <a:t> and color a red </a:t>
            </a:r>
            <a:r>
              <a:rPr lang="es-CL" sz="2800" dirty="0" err="1" smtClean="0">
                <a:solidFill>
                  <a:schemeClr val="tx1"/>
                </a:solidFill>
              </a:rPr>
              <a:t>arm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164549" y="243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590924" y="3568070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5115" y="351678"/>
            <a:ext cx="1316850" cy="1316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4888" y="2210824"/>
            <a:ext cx="3861865" cy="10920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2610" y="3878600"/>
            <a:ext cx="4054143" cy="9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4733">
            <a:off x="944103" y="1972473"/>
            <a:ext cx="2818163" cy="37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90032"/>
              </p:ext>
            </p:extLst>
          </p:nvPr>
        </p:nvGraphicFramePr>
        <p:xfrm>
          <a:off x="469408" y="548641"/>
          <a:ext cx="11347454" cy="62315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 PRE-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KINDER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Comprender textos orales acompañados de imágenes o gestos, relacionados con temas familiares y del entorno cercano, que contengan las siguientes funciones: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Identificar objetos o materiales de la sala, partes del cuerpo, colores (rojo, verde, azul, amarillo, blanco, negro), días de la semana, alimentos (propios de la colación)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Relacionan partes del cuerpo mencionados en textos o imágenes, con los propios como: "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hand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Relacionan partes del cuerpo mencionados en textos o imágenes, con los propios como: "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nose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hand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legs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"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750264">
            <a:off x="479145" y="-345077"/>
            <a:ext cx="2366715" cy="23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94637" l="3470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50" y="2125726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97947" y="2120147"/>
            <a:ext cx="6043262" cy="1232509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2041">
            <a:off x="9271220" y="2067025"/>
            <a:ext cx="2145978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Do </a:t>
            </a:r>
            <a:r>
              <a:rPr lang="es-MX" sz="2800" b="1" dirty="0" err="1" smtClean="0">
                <a:solidFill>
                  <a:schemeClr val="tx1"/>
                </a:solidFill>
              </a:rPr>
              <a:t>you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2800" b="1" dirty="0" err="1" smtClean="0">
                <a:solidFill>
                  <a:schemeClr val="tx1"/>
                </a:solidFill>
              </a:rPr>
              <a:t>remember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2800" b="1" dirty="0" err="1" smtClean="0">
                <a:solidFill>
                  <a:schemeClr val="tx1"/>
                </a:solidFill>
              </a:rPr>
              <a:t>the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2800" b="1" dirty="0" err="1" smtClean="0">
                <a:solidFill>
                  <a:schemeClr val="tx1"/>
                </a:solidFill>
              </a:rPr>
              <a:t>parts</a:t>
            </a:r>
            <a:r>
              <a:rPr lang="es-MX" sz="2800" b="1" dirty="0" smtClean="0">
                <a:solidFill>
                  <a:schemeClr val="tx1"/>
                </a:solidFill>
              </a:rPr>
              <a:t> of </a:t>
            </a:r>
            <a:r>
              <a:rPr lang="es-MX" sz="2800" b="1" dirty="0" err="1" smtClean="0">
                <a:solidFill>
                  <a:schemeClr val="tx1"/>
                </a:solidFill>
              </a:rPr>
              <a:t>the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2800" b="1" dirty="0" err="1" smtClean="0">
                <a:solidFill>
                  <a:schemeClr val="tx1"/>
                </a:solidFill>
              </a:rPr>
              <a:t>face</a:t>
            </a:r>
            <a:r>
              <a:rPr lang="es-MX" sz="2800" b="1" smtClean="0">
                <a:solidFill>
                  <a:schemeClr val="tx1"/>
                </a:solidFill>
              </a:rPr>
              <a:t>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67647">
            <a:off x="5394562" y="3182784"/>
            <a:ext cx="2876022" cy="29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08" y="3075409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7248">
            <a:off x="391187" y="313912"/>
            <a:ext cx="1583675" cy="17555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9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65216">
            <a:off x="2279771" y="835622"/>
            <a:ext cx="626965" cy="18400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/>
          <a:srcRect l="4645" t="18998" r="34958" b="27585"/>
          <a:stretch/>
        </p:blipFill>
        <p:spPr>
          <a:xfrm>
            <a:off x="2300128" y="2232854"/>
            <a:ext cx="4754880" cy="236437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82711" y="5323058"/>
            <a:ext cx="512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https://www.youtube.com/watch?v=TNNQ9bT1YQw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dirty="0" err="1" smtClean="0"/>
              <a:t>Body</a:t>
            </a:r>
            <a:r>
              <a:rPr lang="es-MX" dirty="0" smtClean="0"/>
              <a:t> </a:t>
            </a:r>
            <a:r>
              <a:rPr lang="es-MX" dirty="0" err="1" smtClean="0"/>
              <a:t>parts</a:t>
            </a:r>
            <a:r>
              <a:rPr lang="es-MX" dirty="0" smtClean="0"/>
              <a:t> 2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/>
            <a:r>
              <a:rPr lang="es-MX" sz="3600" dirty="0"/>
              <a:t>Objetivo</a:t>
            </a:r>
            <a:r>
              <a:rPr lang="es-MX" sz="3600" dirty="0" smtClean="0"/>
              <a:t>: Relacionan </a:t>
            </a:r>
            <a:r>
              <a:rPr lang="es-MX" sz="3600" dirty="0"/>
              <a:t>partes del cuerpo mencionados en textos o imágenes, con los propios como: "</a:t>
            </a:r>
            <a:r>
              <a:rPr lang="es-MX" sz="3600" dirty="0" err="1"/>
              <a:t>nose</a:t>
            </a:r>
            <a:r>
              <a:rPr lang="es-MX" sz="3600" dirty="0"/>
              <a:t>, </a:t>
            </a:r>
            <a:r>
              <a:rPr lang="es-MX" sz="3600" dirty="0" err="1"/>
              <a:t>hand</a:t>
            </a:r>
            <a:r>
              <a:rPr lang="es-MX" sz="3600" dirty="0"/>
              <a:t>, </a:t>
            </a:r>
            <a:r>
              <a:rPr lang="es-MX" sz="3600" dirty="0" err="1"/>
              <a:t>legs</a:t>
            </a:r>
            <a:r>
              <a:rPr lang="es-MX" sz="3600" dirty="0"/>
              <a:t>"</a:t>
            </a:r>
          </a:p>
          <a:p>
            <a:pPr algn="just"/>
            <a:endParaRPr lang="es-CL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53663" y="411990"/>
            <a:ext cx="418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October</a:t>
            </a:r>
            <a:r>
              <a:rPr lang="es-MX" sz="3200" dirty="0" smtClean="0"/>
              <a:t> 26 </a:t>
            </a:r>
            <a:r>
              <a:rPr lang="es-MX" sz="3200" dirty="0" err="1"/>
              <a:t>n</a:t>
            </a:r>
            <a:r>
              <a:rPr lang="es-MX" sz="3200" dirty="0" err="1" smtClean="0"/>
              <a:t>d</a:t>
            </a:r>
            <a:r>
              <a:rPr lang="es-MX" sz="3200" dirty="0" smtClean="0"/>
              <a:t>, 2020</a:t>
            </a:r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4980">
            <a:off x="353699" y="981832"/>
            <a:ext cx="2397477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latin typeface="Bahnschrift Light SemiCondensed" panose="020B0502040204020203" pitchFamily="34" charset="0"/>
              </a:rPr>
              <a:t>PARTS OF THE BODY </a:t>
            </a:r>
            <a:endParaRPr lang="es-MX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215" y="1431729"/>
            <a:ext cx="6977575" cy="43513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261" y="260547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18" y="1871717"/>
            <a:ext cx="2485220" cy="24422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52" y="1856561"/>
            <a:ext cx="2177485" cy="23477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42" y="1871717"/>
            <a:ext cx="2322859" cy="2332629"/>
          </a:xfrm>
          <a:prstGeom prst="rect">
            <a:avLst/>
          </a:prstGeom>
        </p:spPr>
      </p:pic>
      <p:sp>
        <p:nvSpPr>
          <p:cNvPr id="13" name="Cerrar llave 12"/>
          <p:cNvSpPr/>
          <p:nvPr/>
        </p:nvSpPr>
        <p:spPr>
          <a:xfrm rot="5400000">
            <a:off x="3046285" y="3060803"/>
            <a:ext cx="413685" cy="104181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947" y="272106"/>
            <a:ext cx="987638" cy="853514"/>
          </a:xfrm>
          <a:prstGeom prst="rect">
            <a:avLst/>
          </a:prstGeom>
        </p:spPr>
      </p:pic>
      <p:pic>
        <p:nvPicPr>
          <p:cNvPr id="1026" name="Picture 2" descr="Remember that 0.27%!. Yes please remember it, don't forget… | by Kayode  Damali | BSc, MPSA | Me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30" y="107542"/>
            <a:ext cx="3414758" cy="243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780" y="4463569"/>
            <a:ext cx="2228828" cy="21160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295" y="4583018"/>
            <a:ext cx="2014694" cy="18771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5753" y="4313963"/>
            <a:ext cx="2506388" cy="2555694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vocabulary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028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3491</TotalTime>
  <Words>395</Words>
  <Application>Microsoft Office PowerPoint</Application>
  <PresentationFormat>Panorámica</PresentationFormat>
  <Paragraphs>70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Bahnschrift Light SemiCondensed</vt:lpstr>
      <vt:lpstr>Calibri</vt:lpstr>
      <vt:lpstr>Comic Sans MS</vt:lpstr>
      <vt:lpstr>Times New Roman</vt:lpstr>
      <vt:lpstr>Wingdings</vt:lpstr>
      <vt:lpstr>1_Tema de Office</vt:lpstr>
      <vt:lpstr>PRE-KINDER   ONLINE CLASS WEEK N°31 DATE: OCTOBER 26 th, 2020</vt:lpstr>
      <vt:lpstr>Presentación de PowerPoint</vt:lpstr>
      <vt:lpstr>Virtual classroom rules</vt:lpstr>
      <vt:lpstr>Importante </vt:lpstr>
      <vt:lpstr>Inicio</vt:lpstr>
      <vt:lpstr>MOTIVACIÓN</vt:lpstr>
      <vt:lpstr>Body parts 2</vt:lpstr>
      <vt:lpstr>PARTS OF THE BODY </vt:lpstr>
      <vt:lpstr>Practice the vocabulary</vt:lpstr>
      <vt:lpstr>New vocabulary </vt:lpstr>
      <vt:lpstr>Presentación de PowerPoint</vt:lpstr>
      <vt:lpstr>It’s time to play </vt:lpstr>
      <vt:lpstr>EXIT TICKET 31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95</cp:revision>
  <dcterms:created xsi:type="dcterms:W3CDTF">2020-08-03T02:54:47Z</dcterms:created>
  <dcterms:modified xsi:type="dcterms:W3CDTF">2020-10-19T01:08:00Z</dcterms:modified>
</cp:coreProperties>
</file>